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03EB5-34AB-471D-AB2E-5B61137439E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083FAB-F1DF-4193-AD2B-E847EA2932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ОРГАНИЧЕСКАЯ</a:t>
            </a:r>
            <a:br>
              <a:rPr lang="ru-RU" dirty="0" smtClean="0"/>
            </a:br>
            <a:r>
              <a:rPr lang="ru-RU" dirty="0" smtClean="0"/>
              <a:t>ХИМИЯ </a:t>
            </a:r>
            <a:endParaRPr lang="ru-RU" dirty="0"/>
          </a:p>
        </p:txBody>
      </p:sp>
      <p:pic>
        <p:nvPicPr>
          <p:cNvPr id="4" name="Рисунок 3" descr="сканирование0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214554"/>
            <a:ext cx="3044882" cy="2357454"/>
          </a:xfrm>
          <a:prstGeom prst="rect">
            <a:avLst/>
          </a:prstGeom>
        </p:spPr>
      </p:pic>
      <p:pic>
        <p:nvPicPr>
          <p:cNvPr id="5" name="Рисунок 4" descr="сканирование00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4714884"/>
            <a:ext cx="4155948" cy="1869948"/>
          </a:xfrm>
          <a:prstGeom prst="rect">
            <a:avLst/>
          </a:prstGeom>
        </p:spPr>
      </p:pic>
      <p:pic>
        <p:nvPicPr>
          <p:cNvPr id="6" name="Рисунок 5" descr="сканирование00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2143116"/>
            <a:ext cx="2461516" cy="2446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Химические свойства </a:t>
            </a:r>
            <a:r>
              <a:rPr lang="ru-RU" dirty="0" err="1" smtClean="0"/>
              <a:t>алканов</a:t>
            </a:r>
            <a:endParaRPr lang="ru-RU" dirty="0"/>
          </a:p>
        </p:txBody>
      </p:sp>
      <p:pic>
        <p:nvPicPr>
          <p:cNvPr id="6" name="Содержимое 5" descr="сканирование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6526335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Химические свойства </a:t>
            </a:r>
            <a:r>
              <a:rPr lang="ru-RU" dirty="0" err="1" smtClean="0"/>
              <a:t>алкенов</a:t>
            </a:r>
            <a:endParaRPr lang="ru-RU" dirty="0"/>
          </a:p>
        </p:txBody>
      </p:sp>
      <p:pic>
        <p:nvPicPr>
          <p:cNvPr id="4" name="Содержимое 3" descr="сканирование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9470" y="1357298"/>
            <a:ext cx="6245802" cy="51412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Химические свойства </a:t>
            </a:r>
            <a:r>
              <a:rPr lang="ru-RU" dirty="0" err="1" smtClean="0"/>
              <a:t>алкинов</a:t>
            </a:r>
            <a:endParaRPr lang="ru-RU" dirty="0"/>
          </a:p>
        </p:txBody>
      </p:sp>
      <p:pic>
        <p:nvPicPr>
          <p:cNvPr id="4" name="Содержимое 3" descr="сканирование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6734372" cy="51358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Химические свойства </a:t>
            </a:r>
            <a:r>
              <a:rPr lang="ru-RU" dirty="0" err="1" smtClean="0"/>
              <a:t>аренов</a:t>
            </a:r>
            <a:endParaRPr lang="ru-RU" dirty="0"/>
          </a:p>
        </p:txBody>
      </p:sp>
      <p:pic>
        <p:nvPicPr>
          <p:cNvPr id="4" name="Содержимое 3" descr="сканирование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7291268" cy="52341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Химические свойства предельных одноатомных спиртов</a:t>
            </a:r>
            <a:endParaRPr lang="ru-RU" sz="3600" dirty="0"/>
          </a:p>
        </p:txBody>
      </p:sp>
      <p:pic>
        <p:nvPicPr>
          <p:cNvPr id="6" name="Содержимое 5" descr="сканирование00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086906"/>
            <a:ext cx="4572032" cy="57710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Химические свойства фенола</a:t>
            </a:r>
            <a:endParaRPr lang="ru-RU" dirty="0"/>
          </a:p>
        </p:txBody>
      </p:sp>
      <p:pic>
        <p:nvPicPr>
          <p:cNvPr id="4" name="Содержимое 3" descr="сканирование00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1071546"/>
            <a:ext cx="5484534" cy="56241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Химические свойства альдегидов</a:t>
            </a:r>
            <a:endParaRPr lang="ru-RU" dirty="0"/>
          </a:p>
        </p:txBody>
      </p:sp>
      <p:pic>
        <p:nvPicPr>
          <p:cNvPr id="4" name="Содержимое 3" descr="сканирование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505492" cy="55249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Химические свойства предельных одноосновных карбоновых кислот</a:t>
            </a:r>
            <a:endParaRPr lang="ru-RU" sz="3600" dirty="0"/>
          </a:p>
        </p:txBody>
      </p:sp>
      <p:pic>
        <p:nvPicPr>
          <p:cNvPr id="4" name="Содержимое 3" descr="сканирование00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071546"/>
            <a:ext cx="5643602" cy="55905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Генетическая связь между классами органических соединений</a:t>
            </a:r>
            <a:endParaRPr lang="ru-RU" sz="4000" dirty="0"/>
          </a:p>
        </p:txBody>
      </p:sp>
      <p:pic>
        <p:nvPicPr>
          <p:cNvPr id="8" name="Содержимое 7" descr="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285860"/>
            <a:ext cx="8286808" cy="5572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Распознавание органических соединений</a:t>
            </a:r>
            <a:endParaRPr lang="ru-RU" dirty="0"/>
          </a:p>
        </p:txBody>
      </p:sp>
      <p:pic>
        <p:nvPicPr>
          <p:cNvPr id="4" name="Содержимое 3" descr="сканирование001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1280544"/>
            <a:ext cx="5000660" cy="55774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Теория химического строения органических соединений Александра Михайловича Бутлерова</a:t>
            </a:r>
            <a:endParaRPr lang="ru-RU" sz="4000" dirty="0"/>
          </a:p>
        </p:txBody>
      </p:sp>
      <p:pic>
        <p:nvPicPr>
          <p:cNvPr id="4" name="Содержимое 3" descr="m_2142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071678"/>
            <a:ext cx="2630737" cy="2928958"/>
          </a:xfrm>
        </p:spPr>
      </p:pic>
      <p:sp>
        <p:nvSpPr>
          <p:cNvPr id="6" name="TextBox 5"/>
          <p:cNvSpPr txBox="1"/>
          <p:nvPr/>
        </p:nvSpPr>
        <p:spPr>
          <a:xfrm>
            <a:off x="214282" y="50720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(1828-1886)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214554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«Вряд ли можно назвать другую отрасль науки, в которой единственная теория занимала бы такое доминирующее и определяющее курс положение, как теория строения Александра Михайловича Бутлерова в органической химии. Более ста лет она служит стержнем развития и расцвета этой науки.»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                   Академик А.Н. Несмеянов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4786322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«Нельзя не удивляться, оглядываясь назад, какой огромный шаг сделала органическая химия за время своего существования. Несравненно больше, однако,  предстоит ей впереди» </a:t>
            </a:r>
          </a:p>
          <a:p>
            <a:endParaRPr lang="ru-RU" dirty="0"/>
          </a:p>
          <a:p>
            <a:pPr algn="r"/>
            <a:r>
              <a:rPr lang="ru-RU" dirty="0" smtClean="0"/>
              <a:t>А.М. Бутлеров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Фридрих </a:t>
            </a:r>
            <a:r>
              <a:rPr lang="ru-RU" dirty="0" err="1" smtClean="0"/>
              <a:t>Веллер</a:t>
            </a:r>
            <a:endParaRPr lang="ru-RU" dirty="0"/>
          </a:p>
        </p:txBody>
      </p:sp>
      <p:pic>
        <p:nvPicPr>
          <p:cNvPr id="4" name="Содержимое 3" descr="image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2000232" cy="26273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28638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(1800-1882)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214554"/>
            <a:ext cx="5143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1835 год – Органическая химия может сейчас кого угодно свести с ума. Она представляется мне дремучим лесом, полным удивительных вещей, безграничной чащей, из которой нельзя выбраться, куда не осмеливаешься проникнуть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кита органической химии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Теория химического строения А.М. Бутлерова.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Теория электронного строения – электронные представления о природе химических связей.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Стереохимия – пространственное расположение атомов в молекуле.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Классификация органических веществ (по строению углеродной цепи)</a:t>
            </a:r>
            <a:endParaRPr lang="ru-RU" sz="3600" dirty="0"/>
          </a:p>
        </p:txBody>
      </p:sp>
      <p:pic>
        <p:nvPicPr>
          <p:cNvPr id="6" name="Содержимое 5" descr="Таблиц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1340257"/>
            <a:ext cx="4929222" cy="54995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углеводородов (по типу химических связей)</a:t>
            </a:r>
            <a:endParaRPr lang="ru-RU" dirty="0"/>
          </a:p>
        </p:txBody>
      </p:sp>
      <p:pic>
        <p:nvPicPr>
          <p:cNvPr id="4" name="Содержимое 3" descr="таблиц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8369991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7715304" cy="56930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нирование0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142852"/>
            <a:ext cx="5286412" cy="352044"/>
          </a:xfrm>
          <a:prstGeom prst="rect">
            <a:avLst/>
          </a:prstGeom>
        </p:spPr>
      </p:pic>
      <p:pic>
        <p:nvPicPr>
          <p:cNvPr id="7" name="Содержимое 6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500042"/>
            <a:ext cx="5286412" cy="63579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Типы структурной изомерии</a:t>
            </a:r>
            <a:endParaRPr lang="ru-RU" dirty="0"/>
          </a:p>
        </p:txBody>
      </p:sp>
      <p:pic>
        <p:nvPicPr>
          <p:cNvPr id="4" name="Содержимое 3" descr="сканирование00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1285860"/>
            <a:ext cx="5102501" cy="53273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227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Поток</vt:lpstr>
      <vt:lpstr>ОРГАНИЧЕСКАЯ ХИМИЯ </vt:lpstr>
      <vt:lpstr>Теория химического строения органических соединений Александра Михайловича Бутлерова</vt:lpstr>
      <vt:lpstr>Фридрих Веллер</vt:lpstr>
      <vt:lpstr>3 кита органической химии</vt:lpstr>
      <vt:lpstr>Классификация органических веществ (по строению углеродной цепи)</vt:lpstr>
      <vt:lpstr>Классификация углеводородов (по типу химических связей)</vt:lpstr>
      <vt:lpstr>Презентация PowerPoint</vt:lpstr>
      <vt:lpstr>Презентация PowerPoint</vt:lpstr>
      <vt:lpstr>Типы структурной изомерии</vt:lpstr>
      <vt:lpstr>Химические свойства алканов</vt:lpstr>
      <vt:lpstr>Химические свойства алкенов</vt:lpstr>
      <vt:lpstr>Химические свойства алкинов</vt:lpstr>
      <vt:lpstr>Химические свойства аренов</vt:lpstr>
      <vt:lpstr>Химические свойства предельных одноатомных спиртов</vt:lpstr>
      <vt:lpstr>Химические свойства фенола</vt:lpstr>
      <vt:lpstr>Химические свойства альдегидов</vt:lpstr>
      <vt:lpstr>Химические свойства предельных одноосновных карбоновых кислот</vt:lpstr>
      <vt:lpstr>Генетическая связь между классами органических соединений</vt:lpstr>
      <vt:lpstr>Распознавание органических соединений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ОРГАНИЧЕСКАЯ ХИМИЯ</dc:title>
  <dc:creator>Влад</dc:creator>
  <cp:lastModifiedBy>Влад</cp:lastModifiedBy>
  <cp:revision>31</cp:revision>
  <dcterms:created xsi:type="dcterms:W3CDTF">2011-05-10T17:51:57Z</dcterms:created>
  <dcterms:modified xsi:type="dcterms:W3CDTF">2016-02-15T17:24:03Z</dcterms:modified>
</cp:coreProperties>
</file>