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69" r:id="rId3"/>
    <p:sldId id="259" r:id="rId4"/>
    <p:sldId id="272" r:id="rId5"/>
    <p:sldId id="271" r:id="rId6"/>
    <p:sldId id="260" r:id="rId7"/>
    <p:sldId id="262" r:id="rId8"/>
    <p:sldId id="263" r:id="rId9"/>
    <p:sldId id="270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506DC-0D1B-479C-8122-BD47EA1223DD}" type="datetimeFigureOut">
              <a:rPr lang="ru-RU" smtClean="0"/>
              <a:pPr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7DC49-40B2-4871-8CD9-236E84E82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56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7006B7-B363-4ECE-901C-806BC8D64157}" type="slidenum">
              <a:rPr lang="ru-RU" altLang="ru-RU" smtClean="0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smtClean="0">
              <a:solidFill>
                <a:prstClr val="black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9353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0A73ABBB-D97E-4571-A384-90E3C5E0530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61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612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736026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63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05875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7770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FF6DB0-C3FA-4494-B5B3-DEA8C1543E3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1860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E11F8-D68A-4754-8E2E-8609A7CFB83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452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8A9D9-BB58-43E1-86AE-B64C2CE96D4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90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>
              <a:defRPr/>
            </a:pPr>
            <a:fld id="{72C3C1D3-B9A1-4DD4-8CDE-CD3687D6444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949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A2363041-3CEE-4B56-AF8A-5F8A37741B85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8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>
              <a:defRPr/>
            </a:pPr>
            <a:fld id="{8CA1E387-D9E0-4BF4-B355-766CE829ACC0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53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48E0-9698-4EE2-B4C0-F9C81B8496DA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11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B7910-1AC1-4A28-AE4A-54D9594001B6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06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99D1-3459-44B8-9DB9-E0F5A2F237DC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699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>
              <a:defRPr/>
            </a:pPr>
            <a:fld id="{44626773-43C2-4456-AECD-8EA22F84759F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945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4AC06C-90C9-49C7-8132-20CA6BD4144A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65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2051" name="Picture 5" descr="7eedcfbb99969dc6004dc001e9ee6a4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0" y="5370513"/>
            <a:ext cx="563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0"/>
            <a:ext cx="8929718" cy="235442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Урок:     </a:t>
            </a:r>
          </a:p>
          <a:p>
            <a:pPr algn="ctr" fontAlgn="base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«Я и мои таланты»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3357562"/>
            <a:ext cx="922661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«Каждый ребенок талантлив, просто не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каждый взрослый может это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вовремя заметить»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 - убежден Павел Астахов.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960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78092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каждом человеке природой заложены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потенциальные возможности к творческой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деятельности, которые необходимо развивать.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Школа</a:t>
            </a:r>
            <a:r>
              <a:rPr lang="ru-RU" sz="4000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отличное место для того, чтобы учиться, развивать свои способности и таланты.</a:t>
            </a:r>
            <a:endParaRPr lang="ru-RU" sz="4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727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http://numizmat.ru/netcat_files/Image/f187ob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3133738" cy="31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86116" y="2071678"/>
            <a:ext cx="55007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талант - природный дар, дарования человека и способность к чему». 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14678" y="500042"/>
            <a:ext cx="57150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/>
              <a:t>толковый </a:t>
            </a:r>
            <a:r>
              <a:rPr lang="ru-RU" sz="2800" b="1" dirty="0" smtClean="0"/>
              <a:t>словарь Даля: «ТАЛАНТ м. – вес и монета у древних греков и у римлян;</a:t>
            </a:r>
            <a:endParaRPr lang="ru-RU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571876"/>
            <a:ext cx="8964488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«Талант </a:t>
            </a:r>
            <a:r>
              <a:rPr lang="ru-RU" sz="2800" b="1" dirty="0">
                <a:ea typeface="Times New Roman"/>
                <a:cs typeface="Times New Roman"/>
              </a:rPr>
              <a:t>является гораздо более ценным,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чем </a:t>
            </a:r>
            <a:r>
              <a:rPr lang="ru-RU" sz="2800" b="1" dirty="0">
                <a:ea typeface="Times New Roman"/>
                <a:cs typeface="Times New Roman"/>
              </a:rPr>
              <a:t>деньги</a:t>
            </a:r>
            <a:r>
              <a:rPr lang="ru-RU" sz="2800" b="1" dirty="0" smtClean="0">
                <a:ea typeface="Times New Roman"/>
                <a:cs typeface="Times New Roman"/>
              </a:rPr>
              <a:t>, </a:t>
            </a:r>
            <a:r>
              <a:rPr lang="ru-RU" sz="2800" b="1" dirty="0">
                <a:ea typeface="Times New Roman"/>
                <a:cs typeface="Times New Roman"/>
              </a:rPr>
              <a:t>поскольку его нельзя </a:t>
            </a:r>
            <a:endParaRPr lang="ru-RU" sz="28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Times New Roman"/>
                <a:cs typeface="Times New Roman"/>
              </a:rPr>
              <a:t>потерять </a:t>
            </a:r>
            <a:r>
              <a:rPr lang="ru-RU" sz="2800" b="1" dirty="0">
                <a:ea typeface="Times New Roman"/>
                <a:cs typeface="Times New Roman"/>
              </a:rPr>
              <a:t>или украсть»</a:t>
            </a:r>
            <a:endParaRPr lang="ru-RU" sz="2800" b="1" dirty="0"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Наполеон Хилл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4000" b="1" dirty="0">
                <a:latin typeface="Times New Roman"/>
                <a:ea typeface="Times New Roman"/>
              </a:rPr>
              <a:t>«Гений – это 99% труда и только 1% дарования</a:t>
            </a:r>
            <a:r>
              <a:rPr lang="ru-RU" sz="4000" b="1" dirty="0" smtClean="0">
                <a:latin typeface="Times New Roman"/>
                <a:ea typeface="Times New Roman"/>
              </a:rPr>
              <a:t>»</a:t>
            </a:r>
            <a:endParaRPr lang="ru-RU" sz="4000" b="1" dirty="0"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643702" y="1643050"/>
            <a:ext cx="1782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Times New Roman"/>
                <a:ea typeface="Times New Roman"/>
              </a:rPr>
              <a:t>Томас Эдисон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428868"/>
            <a:ext cx="8215370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Times New Roman"/>
                <a:cs typeface="Times New Roman"/>
              </a:rPr>
              <a:t>...Талант — это вера в себя, в свою силу... </a:t>
            </a:r>
            <a:br>
              <a:rPr lang="ru-RU" sz="2800" b="1" dirty="0">
                <a:ea typeface="Times New Roman"/>
                <a:cs typeface="Times New Roman"/>
              </a:rPr>
            </a:br>
            <a:r>
              <a:rPr lang="ru-RU" sz="2800" b="1" dirty="0">
                <a:ea typeface="Times New Roman"/>
                <a:cs typeface="Times New Roman"/>
              </a:rPr>
              <a:t>Горький М.</a:t>
            </a:r>
            <a:endParaRPr lang="ru-RU" sz="2800" b="1" dirty="0">
              <a:ea typeface="Calibri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ea typeface="Times New Roman"/>
                <a:cs typeface="Times New Roman"/>
              </a:rPr>
              <a:t> </a:t>
            </a:r>
            <a:endParaRPr lang="ru-RU" sz="2000" b="1" dirty="0" smtClean="0">
              <a:ea typeface="Times New Roman"/>
              <a:cs typeface="Times New Roman"/>
            </a:endParaRPr>
          </a:p>
          <a:p>
            <a:pPr indent="450215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onid Mandelst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3" y="0"/>
            <a:ext cx="2381250" cy="3124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03848" y="620688"/>
            <a:ext cx="39562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Леонид Исаакович</a:t>
            </a:r>
          </a:p>
          <a:p>
            <a:r>
              <a:rPr lang="ru-RU" sz="36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Мандельштам</a:t>
            </a:r>
            <a:endParaRPr lang="ru-RU" sz="36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4048" y="4293096"/>
            <a:ext cx="377122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Сергей Леонидович </a:t>
            </a:r>
          </a:p>
          <a:p>
            <a:r>
              <a:rPr lang="ru-RU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Мандельштам</a:t>
            </a:r>
            <a:endParaRPr lang="ru-RU" sz="3200" i="1" dirty="0"/>
          </a:p>
        </p:txBody>
      </p:sp>
      <p:pic>
        <p:nvPicPr>
          <p:cNvPr id="1028" name="Picture 4" descr="http://i2.a.ua/hronograf/persons/100/11930795806073847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2852936" cy="2852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1691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46335" y="2964462"/>
            <a:ext cx="7668940" cy="40324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63538">
              <a:buFontTx/>
              <a:buNone/>
            </a:pPr>
            <a:r>
              <a:rPr lang="ru-RU" altLang="ru-RU" sz="2800" b="1" dirty="0" smtClean="0">
                <a:solidFill>
                  <a:schemeClr val="tx1"/>
                </a:solidFill>
              </a:rPr>
              <a:t>Первый российский ученый — естествоиспытатель мирового значения, поэт, ставший основоположником современного русского языка, художник, историк, поборник развития отечественной науки и культуры, который до 9 лет был практически неграмотным. Вы без труда назовете его.</a:t>
            </a:r>
          </a:p>
        </p:txBody>
      </p:sp>
      <p:pic>
        <p:nvPicPr>
          <p:cNvPr id="3" name="Picture 4" descr="Портрет Ломоносов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" y="0"/>
            <a:ext cx="34194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23928" y="290333"/>
            <a:ext cx="493596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ru-RU" sz="3600" b="1" dirty="0"/>
              <a:t>Михаил Васильевич </a:t>
            </a:r>
            <a:endParaRPr lang="ru-RU" altLang="ru-RU" sz="3600" b="1" dirty="0" smtClean="0"/>
          </a:p>
          <a:p>
            <a:pPr algn="ctr"/>
            <a:r>
              <a:rPr lang="ru-RU" altLang="ru-RU" sz="3600" b="1" dirty="0" smtClean="0"/>
              <a:t>Ломоносов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8679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gotovimvse.com/recipes/234/img_6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gotovimvse.com/recipes/234/img_7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84984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51920" y="516742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/>
                <a:ea typeface="Times New Roman"/>
              </a:rPr>
              <a:t>На ваших столах лежат бумажные салфетки.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Возьмите</a:t>
            </a:r>
            <a:r>
              <a:rPr lang="ru-RU" sz="2400" b="1" dirty="0">
                <a:latin typeface="Times New Roman"/>
                <a:ea typeface="Times New Roman"/>
              </a:rPr>
              <a:t>, пожалуйста, по одной и сверните её пополам любым способом</a:t>
            </a:r>
            <a:r>
              <a:rPr lang="ru-RU" sz="2400" b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b="1" dirty="0" smtClean="0">
                <a:latin typeface="Times New Roman"/>
                <a:ea typeface="Times New Roman"/>
              </a:rPr>
              <a:t>Оторвите </a:t>
            </a:r>
            <a:r>
              <a:rPr lang="ru-RU" sz="2400" b="1" dirty="0">
                <a:latin typeface="Times New Roman"/>
                <a:ea typeface="Times New Roman"/>
              </a:rPr>
              <a:t>с любого края уголок.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её ещё раз пополам и опять оторвите кусочек с любого уголка.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Сверните </a:t>
            </a:r>
            <a:r>
              <a:rPr lang="ru-RU" sz="2400" b="1" dirty="0">
                <a:latin typeface="Times New Roman"/>
                <a:ea typeface="Times New Roman"/>
              </a:rPr>
              <a:t>в третий раз пополам и снова оторвите. </a:t>
            </a:r>
            <a:endParaRPr lang="ru-RU" sz="2400" b="1" dirty="0" smtClean="0">
              <a:latin typeface="Times New Roman"/>
              <a:ea typeface="Times New Roman"/>
            </a:endParaRPr>
          </a:p>
          <a:p>
            <a:r>
              <a:rPr lang="ru-RU" sz="2400" b="1" dirty="0" smtClean="0">
                <a:latin typeface="Times New Roman"/>
                <a:ea typeface="Times New Roman"/>
              </a:rPr>
              <a:t>А </a:t>
            </a:r>
            <a:r>
              <a:rPr lang="ru-RU" sz="2400" b="1" dirty="0">
                <a:latin typeface="Times New Roman"/>
                <a:ea typeface="Times New Roman"/>
              </a:rPr>
              <a:t>теперь разверните и продемонстрируйте то, что у вас </a:t>
            </a:r>
            <a:r>
              <a:rPr lang="ru-RU" sz="2400" b="1" dirty="0" smtClean="0">
                <a:latin typeface="Times New Roman"/>
                <a:ea typeface="Times New Roman"/>
              </a:rPr>
              <a:t>получилось. 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2316" y="2132856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/>
            <a:r>
              <a:rPr lang="ru-RU" sz="3200" b="1" dirty="0">
                <a:solidFill>
                  <a:srgbClr val="000000"/>
                </a:solidFill>
                <a:ea typeface="Times New Roman"/>
                <a:cs typeface="Times New Roman"/>
              </a:rPr>
              <a:t>Что помогает человеку найти и раскрыть свой талант</a:t>
            </a:r>
            <a:r>
              <a:rPr lang="ru-RU" sz="32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?</a:t>
            </a:r>
          </a:p>
          <a:p>
            <a:pPr marL="228600"/>
            <a:r>
              <a:rPr lang="ru-RU" sz="3200" b="1" dirty="0" smtClean="0">
                <a:ea typeface="Times New Roman"/>
                <a:cs typeface="Times New Roman"/>
              </a:rPr>
              <a:t>Какие таланты присущи нашим одноклассникам?</a:t>
            </a:r>
            <a:endParaRPr lang="ru-RU" sz="3200" b="1" dirty="0" smtClean="0">
              <a:ea typeface="Calibri"/>
              <a:cs typeface="Times New Roman"/>
            </a:endParaRPr>
          </a:p>
          <a:p>
            <a:pPr marL="228600" lvl="0"/>
            <a:endParaRPr lang="ru-RU" sz="32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0775" y="1484784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</a:pPr>
            <a:r>
              <a:rPr lang="ru-RU" sz="3200" b="1" dirty="0" smtClean="0">
                <a:ea typeface="Times New Roman"/>
                <a:cs typeface="Times New Roman"/>
              </a:rPr>
              <a:t>Как </a:t>
            </a:r>
            <a:r>
              <a:rPr lang="ru-RU" sz="3200" b="1" dirty="0">
                <a:ea typeface="Times New Roman"/>
                <a:cs typeface="Times New Roman"/>
              </a:rPr>
              <a:t>раскрыть свои таланты? </a:t>
            </a:r>
            <a:endParaRPr lang="ru-RU" sz="3200" b="1" dirty="0" smtClean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5295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0" y="214290"/>
            <a:ext cx="7715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нашем классе самым талантливым является…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714356"/>
            <a:ext cx="8429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Часто меня приятно удивлял своими возможностями……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285860"/>
            <a:ext cx="75505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Самая одаренная личность в нашем классе – это…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785926"/>
            <a:ext cx="8929718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умеет в классе выслушать, понять 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поддержать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2357430"/>
            <a:ext cx="82607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Если в классе скучно, то значит, в нем отсутствует…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2928934"/>
            <a:ext cx="817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Мне интересно наблюдать, как у доски отвечает…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3857628"/>
            <a:ext cx="81605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Возможно, мы очень скоро увидим в отличниках…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3357562"/>
            <a:ext cx="5570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Чаще всего мне будет сниться…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357694"/>
            <a:ext cx="4830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в классе поет…</a:t>
            </a:r>
            <a:endParaRPr lang="ru-RU" sz="2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5357826"/>
            <a:ext cx="39206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Лучше всех танцует…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5857892"/>
            <a:ext cx="81246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Самым добрым человеком в классе, можно назвать…</a:t>
            </a:r>
            <a:endParaRPr lang="ru-RU" sz="2400" b="1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4857760"/>
            <a:ext cx="48142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Лучше всех в классе рисует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352350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7eedcfbb99969dc6004dc001e9ee6a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35716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«Каждому из нас при рождении дается глыба мрамора и инструменты, чтобы превратить ее в статую. Некоторые так и таскают эту глыбу с собой всю жизнь, ни разу ее не коснувшись. Некоторые довольно быстро разбивают ее на маленькие осколки. А некоторым таки удается создать из нее великий шедевр!» </a:t>
            </a:r>
          </a:p>
          <a:p>
            <a:pPr algn="r"/>
            <a:r>
              <a:rPr lang="ru-RU" sz="2800" b="1" dirty="0" smtClean="0"/>
              <a:t>Р. Бах.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</TotalTime>
  <Words>417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44</cp:revision>
  <dcterms:created xsi:type="dcterms:W3CDTF">2015-08-24T14:36:50Z</dcterms:created>
  <dcterms:modified xsi:type="dcterms:W3CDTF">2015-08-31T17:16:28Z</dcterms:modified>
</cp:coreProperties>
</file>