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1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8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1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4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1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4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6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D252-64A9-4644-BD92-2BA8C0DE51E6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21D5-6F31-4DB0-858B-2DBF95724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istorik.ru/images/maps/europ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57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storik.ru/images/maps/world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-34993"/>
            <a:ext cx="9076355" cy="75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storik.ru/images/maps/india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6328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storik.ru/images/maps/italy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59" y="0"/>
            <a:ext cx="9232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storik.ru/images/maps/usa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" y="-22804"/>
            <a:ext cx="8915821" cy="6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storik.ru/images/maps/latinamerica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" y="23517"/>
            <a:ext cx="9121737" cy="68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storik.ru/images/maps/world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188640"/>
            <a:ext cx="899680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storik.ru/images/maps/worldwartwo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" y="-34426"/>
            <a:ext cx="8629476" cy="72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</cp:revision>
  <dcterms:created xsi:type="dcterms:W3CDTF">2012-01-23T10:16:35Z</dcterms:created>
  <dcterms:modified xsi:type="dcterms:W3CDTF">2012-01-23T10:24:21Z</dcterms:modified>
</cp:coreProperties>
</file>