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F69D-10BD-4D48-8F69-7B1414A1502A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040-CC50-4420-A408-0E72EA66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7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F69D-10BD-4D48-8F69-7B1414A1502A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040-CC50-4420-A408-0E72EA66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6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F69D-10BD-4D48-8F69-7B1414A1502A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040-CC50-4420-A408-0E72EA66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8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F69D-10BD-4D48-8F69-7B1414A1502A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040-CC50-4420-A408-0E72EA66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2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F69D-10BD-4D48-8F69-7B1414A1502A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040-CC50-4420-A408-0E72EA66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0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F69D-10BD-4D48-8F69-7B1414A1502A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040-CC50-4420-A408-0E72EA66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8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F69D-10BD-4D48-8F69-7B1414A1502A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040-CC50-4420-A408-0E72EA66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4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F69D-10BD-4D48-8F69-7B1414A1502A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040-CC50-4420-A408-0E72EA66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1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F69D-10BD-4D48-8F69-7B1414A1502A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040-CC50-4420-A408-0E72EA66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18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F69D-10BD-4D48-8F69-7B1414A1502A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040-CC50-4420-A408-0E72EA66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7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F69D-10BD-4D48-8F69-7B1414A1502A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040-CC50-4420-A408-0E72EA66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3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F69D-10BD-4D48-8F69-7B1414A1502A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2B040-CC50-4420-A408-0E72EA666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istorik.ru/images/maps/bizantium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581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storik.ru/images/maps/abbas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1352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storik.ru/images/maps/europe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924"/>
            <a:ext cx="8280920" cy="67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8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storik.ru/images/maps/normans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8139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storik.ru/images/maps/africa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48679"/>
            <a:ext cx="8927093" cy="510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storik.ru/images/maps/europ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96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storik.ru/images/maps/war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9" y="24619"/>
            <a:ext cx="8136904" cy="66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storik.ru/images/maps/gusitswars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523856" cy="61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1</cp:revision>
  <dcterms:created xsi:type="dcterms:W3CDTF">2012-01-23T10:09:08Z</dcterms:created>
  <dcterms:modified xsi:type="dcterms:W3CDTF">2012-01-23T10:15:54Z</dcterms:modified>
</cp:coreProperties>
</file>