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BE26-3313-437F-B9FE-129E1126EC6C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88F-CA8A-4234-92EB-C11768629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3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BE26-3313-437F-B9FE-129E1126EC6C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88F-CA8A-4234-92EB-C11768629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1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BE26-3313-437F-B9FE-129E1126EC6C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88F-CA8A-4234-92EB-C11768629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4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BE26-3313-437F-B9FE-129E1126EC6C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88F-CA8A-4234-92EB-C11768629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4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BE26-3313-437F-B9FE-129E1126EC6C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88F-CA8A-4234-92EB-C11768629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BE26-3313-437F-B9FE-129E1126EC6C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88F-CA8A-4234-92EB-C11768629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53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BE26-3313-437F-B9FE-129E1126EC6C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88F-CA8A-4234-92EB-C11768629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0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BE26-3313-437F-B9FE-129E1126EC6C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88F-CA8A-4234-92EB-C11768629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0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BE26-3313-437F-B9FE-129E1126EC6C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88F-CA8A-4234-92EB-C11768629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23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BE26-3313-437F-B9FE-129E1126EC6C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88F-CA8A-4234-92EB-C11768629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0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BE26-3313-437F-B9FE-129E1126EC6C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88F-CA8A-4234-92EB-C11768629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26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CBE26-3313-437F-B9FE-129E1126EC6C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588F-CA8A-4234-92EB-C11768629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8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histerl.ru/maps/1/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0960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4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histerl.ru/maps/1/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376237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8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histerl.ru/maps/1/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452437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7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histerl.ru/maps/1/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09600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07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histerl.ru/maps/1/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60960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5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histerl.ru/maps/1/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81012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7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histerl.ru/maps/1/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2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histerl.ru/maps/1/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394335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2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histerl.ru/maps/1/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478155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histerl.ru/maps/1/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482917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0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histerl.ru/maps/1/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459105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8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histerl.ru/maps/1/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0960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2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histerl.ru/maps/1/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75" y="332656"/>
            <a:ext cx="447675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Пользователь Windows</cp:lastModifiedBy>
  <cp:revision>6</cp:revision>
  <dcterms:created xsi:type="dcterms:W3CDTF">2012-01-18T04:38:04Z</dcterms:created>
  <dcterms:modified xsi:type="dcterms:W3CDTF">2012-10-08T05:12:43Z</dcterms:modified>
</cp:coreProperties>
</file>