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6600"/>
    <a:srgbClr val="FFD765"/>
    <a:srgbClr val="FEBB00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053CAE9-7AA1-44A0-942F-1A24E681E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E745-6B07-4847-9579-8EBE797FF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CD76-72C1-4E85-9679-971573772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FB5CADF-231D-46E1-B71A-2229E4C72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8048-3C68-4CC4-A222-9C901770AE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D444-A2E3-47D2-92DE-A7A97A41A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4ADB9A1-3EB6-4677-A220-0B01C7C27F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D296-5519-45ED-AF16-72EE45452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FB79A-15C2-42B7-AE2E-83414486A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50DB-FBB7-4FC9-B92B-ADD1678AF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CA06-1188-4241-BB7F-A3117E144C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9F42F10-D22F-4CB8-BFC8-B0557C42D0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Народные промыслы и ремёсла Донбасса</a:t>
            </a:r>
            <a:endParaRPr lang="ru-RU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1736" y="3143248"/>
            <a:ext cx="4071966" cy="7858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gon4ar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428604"/>
            <a:ext cx="5857916" cy="38576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Современное кузнечное ремесло </a:t>
            </a:r>
            <a:r>
              <a:rPr lang="ru-RU" sz="2800" b="1" dirty="0" err="1" smtClean="0"/>
              <a:t>донбасса</a:t>
            </a:r>
            <a:endParaRPr lang="ru-RU" sz="2800" b="1" dirty="0"/>
          </a:p>
        </p:txBody>
      </p:sp>
      <p:pic>
        <p:nvPicPr>
          <p:cNvPr id="5" name="Содержимое 4" descr="1388993612_kuznec-doneck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643050"/>
            <a:ext cx="3857652" cy="4643470"/>
          </a:xfrm>
        </p:spPr>
      </p:pic>
      <p:pic>
        <p:nvPicPr>
          <p:cNvPr id="6" name="Содержимое 5" descr="festival-kuznechnogo-remesla-donetck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07804" y="1643050"/>
            <a:ext cx="4024191" cy="4681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Донецкий парк кованых фигур</a:t>
            </a:r>
            <a:endParaRPr lang="ru-RU" sz="2800" b="1" dirty="0"/>
          </a:p>
        </p:txBody>
      </p:sp>
      <p:pic>
        <p:nvPicPr>
          <p:cNvPr id="5" name="Содержимое 4" descr="festival_kuznetsov_donetsk_1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3950" y="1600200"/>
            <a:ext cx="3592700" cy="4724400"/>
          </a:xfrm>
        </p:spPr>
      </p:pic>
      <p:pic>
        <p:nvPicPr>
          <p:cNvPr id="6" name="Содержимое 5" descr="00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45100" y="1600200"/>
            <a:ext cx="31496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Корона донецкого кузнеца</a:t>
            </a:r>
            <a:endParaRPr lang="ru-RU" sz="2800" b="1" dirty="0"/>
          </a:p>
        </p:txBody>
      </p:sp>
      <p:pic>
        <p:nvPicPr>
          <p:cNvPr id="5" name="Содержимое 4" descr="34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57158" y="1500174"/>
            <a:ext cx="4191000" cy="2783575"/>
          </a:xfrm>
        </p:spPr>
      </p:pic>
      <p:pic>
        <p:nvPicPr>
          <p:cNvPr id="6" name="Содержимое 5" descr="1418385043_776903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3286124"/>
            <a:ext cx="4343400" cy="289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47160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Мастерица из Донбасса Татьяна Жукова создает уникальные фарфоровые куклы, которые удивляют.</a:t>
            </a:r>
            <a:br>
              <a:rPr lang="ru-RU" sz="2800" dirty="0" smtClean="0"/>
            </a:br>
            <a:endParaRPr lang="ru-RU" sz="2800" b="1" dirty="0"/>
          </a:p>
        </p:txBody>
      </p:sp>
      <p:pic>
        <p:nvPicPr>
          <p:cNvPr id="5" name="Содержимое 4" descr="dscf3392-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571612"/>
            <a:ext cx="3857652" cy="4786346"/>
          </a:xfrm>
        </p:spPr>
      </p:pic>
      <p:pic>
        <p:nvPicPr>
          <p:cNvPr id="6" name="Содержимое 5" descr="-dsc0203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857752" y="1600200"/>
            <a:ext cx="3500462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-b4084-873fccde-xxl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7" y="285728"/>
            <a:ext cx="3714776" cy="5429288"/>
          </a:xfrm>
          <a:prstGeom prst="rect">
            <a:avLst/>
          </a:prstGeom>
        </p:spPr>
      </p:pic>
      <p:pic>
        <p:nvPicPr>
          <p:cNvPr id="3" name="Рисунок 2" descr="0-b4179-2921eabb-xxl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00562" y="285728"/>
            <a:ext cx="4079763" cy="542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Cambria" pitchFamily="18" charset="0"/>
              </a:rPr>
              <a:t>Народные промыслы и ремесла Донбасса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786058"/>
            <a:ext cx="8458200" cy="201454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Донбасс богат талантливыми мастерами, чей труд оценят потомки!</a:t>
            </a:r>
          </a:p>
          <a:p>
            <a:r>
              <a:rPr lang="ru-RU" dirty="0" smtClean="0"/>
              <a:t>(Презентация выполнена Ильясовой Н.И., учителем ИЗО и </a:t>
            </a:r>
            <a:r>
              <a:rPr lang="ru-RU" dirty="0" err="1" smtClean="0"/>
              <a:t>МХК</a:t>
            </a:r>
            <a:r>
              <a:rPr lang="ru-RU" dirty="0" smtClean="0"/>
              <a:t> Шахтёрской ОШ № 19)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71612"/>
            <a:ext cx="8229600" cy="4357718"/>
          </a:xfrm>
        </p:spPr>
        <p:txBody>
          <a:bodyPr/>
          <a:lstStyle/>
          <a:p>
            <a:r>
              <a:rPr lang="ru-RU" sz="3200" b="1" dirty="0">
                <a:solidFill>
                  <a:srgbClr val="006600"/>
                </a:solidFill>
                <a:latin typeface="Cambria" pitchFamily="18" charset="0"/>
              </a:rPr>
              <a:t>В прошлом, когда такого многообразия машин, как сейчас, не было, главным инструментом мастера были его руки, а в помощь им - топор, кирка, лопата, соха.</a:t>
            </a:r>
            <a:r>
              <a:rPr lang="ru-RU" sz="3200" dirty="0">
                <a:solidFill>
                  <a:srgbClr val="006600"/>
                </a:solidFill>
                <a:latin typeface="Cambria" pitchFamily="18" charset="0"/>
              </a:rPr>
              <a:t/>
            </a:r>
            <a:br>
              <a:rPr lang="ru-RU" sz="3200" dirty="0">
                <a:solidFill>
                  <a:srgbClr val="006600"/>
                </a:solidFill>
                <a:latin typeface="Cambria" pitchFamily="18" charset="0"/>
              </a:rPr>
            </a:br>
            <a:endParaRPr lang="ru-RU" sz="3200" dirty="0">
              <a:solidFill>
                <a:srgbClr val="0066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47160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В быту  с древних времен использовалась глиняная посуда. 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21_pottery_festiva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2389799"/>
            <a:ext cx="4191000" cy="3325217"/>
          </a:xfrm>
        </p:spPr>
      </p:pic>
      <p:pic>
        <p:nvPicPr>
          <p:cNvPr id="6" name="Содержимое 5" descr="DSCF1416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3438" y="2428868"/>
            <a:ext cx="4343400" cy="325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972196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Повсеместно глину добывали с помощью железной кирки и заступа. Ее переносили и хранили во дворе, при необходимости заливали водой. Замешанную, как тесто, глину били веслами, колотили деревянными молотками, строгали специальными "стругами", сделанными из обломков кос. После этого глину раскатывали. Гончар отщипывал куски и обрабатывал их сначала на ручном, а позже на тяжелом ножном гончарном круге. Главным инструментом при оформлении посуды были пальцы гончара и ножичек - тонкая деревянная пластинка. Готовое изделие мастер срезал с круга проволокой, ставил на просушку и обжигал, затем расписывал его и покрывал эмалью.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keramika_slavyansk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53" b="2153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993760"/>
            <a:ext cx="7762900" cy="129276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dirty="0" smtClean="0"/>
              <a:t>Основные центры гончарного дела были в </a:t>
            </a:r>
            <a:r>
              <a:rPr lang="ru-RU" dirty="0" err="1" smtClean="0"/>
              <a:t>Краснолиманском</a:t>
            </a:r>
            <a:r>
              <a:rPr lang="ru-RU" dirty="0" smtClean="0"/>
              <a:t> районе (с. Ямполь, с. Малая </a:t>
            </a:r>
            <a:r>
              <a:rPr lang="ru-RU" dirty="0" err="1" smtClean="0"/>
              <a:t>Диброва</a:t>
            </a:r>
            <a:r>
              <a:rPr lang="ru-RU" dirty="0" smtClean="0"/>
              <a:t>), в Славянском районе (с. </a:t>
            </a:r>
            <a:r>
              <a:rPr lang="ru-RU" dirty="0" err="1" smtClean="0"/>
              <a:t>Пискуновка</a:t>
            </a:r>
            <a:r>
              <a:rPr lang="ru-RU" dirty="0" smtClean="0"/>
              <a:t>), в </a:t>
            </a:r>
            <a:r>
              <a:rPr lang="ru-RU" dirty="0" err="1" smtClean="0"/>
              <a:t>Амвросиевском</a:t>
            </a:r>
            <a:r>
              <a:rPr lang="ru-RU" dirty="0" smtClean="0"/>
              <a:t> районе (с. Благодатное).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Современное гончарство Донбасса</a:t>
            </a:r>
            <a:endParaRPr lang="ru-RU" dirty="0"/>
          </a:p>
        </p:txBody>
      </p:sp>
      <p:pic>
        <p:nvPicPr>
          <p:cNvPr id="5" name="Содержимое 4" descr="gon4ar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1357298"/>
            <a:ext cx="3714776" cy="5072098"/>
          </a:xfrm>
        </p:spPr>
      </p:pic>
      <p:pic>
        <p:nvPicPr>
          <p:cNvPr id="8" name="Содержимое 7" descr="гончар-самоучка из Снежного Габайдулин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1357298"/>
            <a:ext cx="3810000" cy="3500462"/>
          </a:xfrm>
        </p:spPr>
      </p:pic>
      <p:sp>
        <p:nvSpPr>
          <p:cNvPr id="9" name="Блок-схема: перфолента 8"/>
          <p:cNvSpPr/>
          <p:nvPr/>
        </p:nvSpPr>
        <p:spPr>
          <a:xfrm>
            <a:off x="4643438" y="4857760"/>
            <a:ext cx="4071966" cy="151905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Мастера: Александр Ткаченко и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В.Габайдулин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54304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Широко распространён среди </a:t>
            </a:r>
            <a:r>
              <a:rPr lang="ru-RU" sz="2000" i="1" dirty="0" smtClean="0"/>
              <a:t>населения Донецка</a:t>
            </a:r>
            <a:r>
              <a:rPr lang="ru-RU" sz="2000" dirty="0" smtClean="0"/>
              <a:t> был корзинный промысел. Кустари </a:t>
            </a:r>
            <a:r>
              <a:rPr lang="ru-RU" sz="2000" dirty="0" err="1" smtClean="0"/>
              <a:t>корзинники</a:t>
            </a:r>
            <a:r>
              <a:rPr lang="ru-RU" sz="2000" dirty="0" smtClean="0"/>
              <a:t> плели корзины различных размеров и форм, короба, мебель, ширмы и кузова для экипажей. Сырьем служили ивовые, черемуховые, вязовые прутья, а также камыш.</a:t>
            </a:r>
            <a:br>
              <a:rPr lang="ru-RU" sz="2000" dirty="0" smtClean="0"/>
            </a:br>
            <a:endParaRPr lang="ru-RU" sz="2000" b="1" dirty="0"/>
          </a:p>
        </p:txBody>
      </p:sp>
      <p:pic>
        <p:nvPicPr>
          <p:cNvPr id="5" name="Содержимое 4" descr="ContentImageHandler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85720" y="2357430"/>
            <a:ext cx="4146580" cy="3643338"/>
          </a:xfrm>
        </p:spPr>
      </p:pic>
      <p:pic>
        <p:nvPicPr>
          <p:cNvPr id="6" name="Содержимое 5" descr="IMG_2229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357430"/>
            <a:ext cx="4343400" cy="3500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Экспозиция Донецкого краеведческого музея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19664"/>
          </a:xfrm>
        </p:spPr>
        <p:txBody>
          <a:bodyPr/>
          <a:lstStyle/>
          <a:p>
            <a:r>
              <a:rPr lang="ru-RU" sz="2000" b="1" dirty="0" smtClean="0"/>
              <a:t>С давних времен в нашем крае были свои сельскохозяйственные орудия и приемы обработки земли. Одним из древнейших орудий пахоты были плуг и соха. Для сева использовали мешок, подвешенный у пояса сеятеля с левой стороны. В некоторых русских селах </a:t>
            </a:r>
            <a:r>
              <a:rPr lang="ru-RU" sz="2000" b="1" dirty="0" err="1" smtClean="0"/>
              <a:t>Краснолиманского</a:t>
            </a:r>
            <a:r>
              <a:rPr lang="ru-RU" sz="2000" b="1" dirty="0" smtClean="0"/>
              <a:t> района использовался короб и ручная сеялка.</a:t>
            </a:r>
          </a:p>
          <a:p>
            <a:endParaRPr lang="ru-RU" dirty="0"/>
          </a:p>
        </p:txBody>
      </p:sp>
      <p:pic>
        <p:nvPicPr>
          <p:cNvPr id="5" name="Содержимое 4" descr="DSCF1415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575050" y="928670"/>
            <a:ext cx="5340350" cy="42148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042974"/>
          </a:xfrm>
        </p:spPr>
        <p:txBody>
          <a:bodyPr>
            <a:normAutofit/>
          </a:bodyPr>
          <a:lstStyle/>
          <a:p>
            <a:r>
              <a:rPr lang="ru-RU" b="1" dirty="0" smtClean="0"/>
              <a:t>Наследники Перуна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Кузнецы Донбасса гордятся своей причастностью к этому божественному делу. Ведь кузнечное ремесло издревле приписывалось верховному славянскому богу Перуну, который считался громовержцем, и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Сварогу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- богу-кузнецу.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GIN_27431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648200" y="2513694"/>
            <a:ext cx="4343400" cy="2897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72</TotalTime>
  <Words>338</Words>
  <Application>Microsoft Office PowerPoint</Application>
  <PresentationFormat>Экран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Народные промыслы и ремёсла Донбасса</vt:lpstr>
      <vt:lpstr>В прошлом, когда такого многообразия машин, как сейчас, не было, главным инструментом мастера были его руки, а в помощь им - топор, кирка, лопата, соха. </vt:lpstr>
      <vt:lpstr>В быту  с древних времен использовалась глиняная посуда. </vt:lpstr>
      <vt:lpstr>Повсеместно глину добывали с помощью железной кирки и заступа. Ее переносили и хранили во дворе, при необходимости заливали водой. Замешанную, как тесто, глину били веслами, колотили деревянными молотками, строгали специальными "стругами", сделанными из обломков кос. После этого глину раскатывали. Гончар отщипывал куски и обрабатывал их сначала на ручном, а позже на тяжелом ножном гончарном круге. Главным инструментом при оформлении посуды были пальцы гончара и ножичек - тонкая деревянная пластинка. Готовое изделие мастер срезал с круга проволокой, ставил на просушку и обжигал, затем расписывал его и покрывал эмалью. </vt:lpstr>
      <vt:lpstr>Основные центры гончарного дела были в Краснолиманском районе (с. Ямполь, с. Малая Диброва), в Славянском районе (с. Пискуновка), в Амвросиевском районе (с. Благодатное).</vt:lpstr>
      <vt:lpstr>Современное гончарство Донбасса</vt:lpstr>
      <vt:lpstr>Широко распространён среди населения Донецка был корзинный промысел. Кустари корзинники плели корзины различных размеров и форм, короба, мебель, ширмы и кузова для экипажей. Сырьем служили ивовые, черемуховые, вязовые прутья, а также камыш. </vt:lpstr>
      <vt:lpstr>Экспозиция Донецкого краеведческого музея</vt:lpstr>
      <vt:lpstr>Наследники Перуна</vt:lpstr>
      <vt:lpstr>Современное кузнечное ремесло донбасса</vt:lpstr>
      <vt:lpstr>Донецкий парк кованых фигур</vt:lpstr>
      <vt:lpstr>Корона донецкого кузнеца</vt:lpstr>
      <vt:lpstr>Мастерица из Донбасса Татьяна Жукова создает уникальные фарфоровые куклы, которые удивляют. </vt:lpstr>
      <vt:lpstr>Слайд 14</vt:lpstr>
      <vt:lpstr>Народные промыслы и ремесла Донбасса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Народные промыслы и ремёсла Донбасса</dc:title>
  <dc:creator>Asus</dc:creator>
  <cp:lastModifiedBy>Наталия</cp:lastModifiedBy>
  <cp:revision>9</cp:revision>
  <dcterms:created xsi:type="dcterms:W3CDTF">2015-06-07T19:03:45Z</dcterms:created>
  <dcterms:modified xsi:type="dcterms:W3CDTF">2016-01-23T06:04:49Z</dcterms:modified>
</cp:coreProperties>
</file>