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61" r:id="rId5"/>
    <p:sldId id="260" r:id="rId6"/>
    <p:sldId id="259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0066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003028-F976-47E7-9417-1BFF067C1A02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025EA5-0CB8-46BD-9F67-240A68184304}">
      <dgm:prSet phldrT="[Текст]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ru-RU" dirty="0" smtClean="0"/>
            <a:t>Т</a:t>
          </a:r>
          <a:endParaRPr lang="ru-RU" dirty="0"/>
        </a:p>
      </dgm:t>
    </dgm:pt>
    <dgm:pt modelId="{DAA288CE-E7F7-4595-8AD0-BF21136D511B}" type="parTrans" cxnId="{881172E5-4A79-48F6-BE82-15E9B42B7216}">
      <dgm:prSet/>
      <dgm:spPr/>
      <dgm:t>
        <a:bodyPr/>
        <a:lstStyle/>
        <a:p>
          <a:endParaRPr lang="ru-RU"/>
        </a:p>
      </dgm:t>
    </dgm:pt>
    <dgm:pt modelId="{8B9C8C4B-52B0-4B99-816E-1AEEEE72C352}" type="sibTrans" cxnId="{881172E5-4A79-48F6-BE82-15E9B42B7216}">
      <dgm:prSet/>
      <dgm:spPr/>
      <dgm:t>
        <a:bodyPr/>
        <a:lstStyle/>
        <a:p>
          <a:endParaRPr lang="ru-RU"/>
        </a:p>
      </dgm:t>
    </dgm:pt>
    <dgm:pt modelId="{5B7234AF-24D1-4EF4-97E6-2D1A94D312F2}">
      <dgm:prSet phldrT="[Текст]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ru-RU" dirty="0" smtClean="0"/>
            <a:t>Е</a:t>
          </a:r>
          <a:endParaRPr lang="ru-RU" dirty="0"/>
        </a:p>
      </dgm:t>
    </dgm:pt>
    <dgm:pt modelId="{0E0984AB-690D-4FDD-B075-E29F0B23A831}" type="parTrans" cxnId="{76263462-058F-4814-8F8E-8F185EA96079}">
      <dgm:prSet/>
      <dgm:spPr/>
      <dgm:t>
        <a:bodyPr/>
        <a:lstStyle/>
        <a:p>
          <a:endParaRPr lang="ru-RU"/>
        </a:p>
      </dgm:t>
    </dgm:pt>
    <dgm:pt modelId="{1C3E94B8-6415-4ED2-84B7-C91461478519}" type="sibTrans" cxnId="{76263462-058F-4814-8F8E-8F185EA96079}">
      <dgm:prSet/>
      <dgm:spPr/>
      <dgm:t>
        <a:bodyPr/>
        <a:lstStyle/>
        <a:p>
          <a:endParaRPr lang="ru-RU"/>
        </a:p>
      </dgm:t>
    </dgm:pt>
    <dgm:pt modelId="{E3AEBCC2-250A-410A-9CB4-39CD47000771}">
      <dgm:prSet phldrT="[Текст]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dirty="0" smtClean="0"/>
            <a:t>С</a:t>
          </a:r>
          <a:endParaRPr lang="ru-RU" dirty="0"/>
        </a:p>
      </dgm:t>
    </dgm:pt>
    <dgm:pt modelId="{3C799D79-246F-4856-9B3F-DD87CD782AAD}" type="parTrans" cxnId="{4C0C46FE-F34E-451E-A09B-AE467DD21A34}">
      <dgm:prSet/>
      <dgm:spPr/>
      <dgm:t>
        <a:bodyPr/>
        <a:lstStyle/>
        <a:p>
          <a:endParaRPr lang="ru-RU"/>
        </a:p>
      </dgm:t>
    </dgm:pt>
    <dgm:pt modelId="{89810B21-F3B5-4F06-9D72-881D896A8E93}" type="sibTrans" cxnId="{4C0C46FE-F34E-451E-A09B-AE467DD21A34}">
      <dgm:prSet/>
      <dgm:spPr/>
      <dgm:t>
        <a:bodyPr/>
        <a:lstStyle/>
        <a:p>
          <a:endParaRPr lang="ru-RU"/>
        </a:p>
      </dgm:t>
    </dgm:pt>
    <dgm:pt modelId="{2D8903E2-06B5-47D7-BF3E-51BE3805014E}">
      <dgm:prSet phldrT="[Текст]"/>
      <dgm:spPr>
        <a:solidFill>
          <a:srgbClr val="FF00FF">
            <a:alpha val="50000"/>
          </a:srgbClr>
        </a:solidFill>
      </dgm:spPr>
      <dgm:t>
        <a:bodyPr/>
        <a:lstStyle/>
        <a:p>
          <a:r>
            <a:rPr lang="ru-RU" dirty="0" smtClean="0"/>
            <a:t>Т</a:t>
          </a:r>
          <a:endParaRPr lang="ru-RU" dirty="0"/>
        </a:p>
      </dgm:t>
    </dgm:pt>
    <dgm:pt modelId="{D5604B3F-601C-4C2F-855F-C31FBEF35444}" type="parTrans" cxnId="{12F49DB2-F960-4DC1-B4AE-38C2B0EC8F27}">
      <dgm:prSet/>
      <dgm:spPr/>
      <dgm:t>
        <a:bodyPr/>
        <a:lstStyle/>
        <a:p>
          <a:endParaRPr lang="ru-RU"/>
        </a:p>
      </dgm:t>
    </dgm:pt>
    <dgm:pt modelId="{B7AEA8F3-3B20-47A6-8B95-2E87968594E7}" type="sibTrans" cxnId="{12F49DB2-F960-4DC1-B4AE-38C2B0EC8F27}">
      <dgm:prSet/>
      <dgm:spPr/>
      <dgm:t>
        <a:bodyPr/>
        <a:lstStyle/>
        <a:p>
          <a:endParaRPr lang="ru-RU"/>
        </a:p>
      </dgm:t>
    </dgm:pt>
    <dgm:pt modelId="{ECCE6152-56C8-44B8-80A5-D808CC0CB7F7}" type="pres">
      <dgm:prSet presAssocID="{7D003028-F976-47E7-9417-1BFF067C1A0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6364D8-CA8D-4EBB-B029-3836DAFDA073}" type="pres">
      <dgm:prSet presAssocID="{43025EA5-0CB8-46BD-9F67-240A68184304}" presName="Name5" presStyleLbl="vennNode1" presStyleIdx="0" presStyleCnt="4" custLinFactNeighborX="33339" custLinFactNeighborY="-614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EF3B99-5FCC-4C64-B344-42171898F60D}" type="pres">
      <dgm:prSet presAssocID="{8B9C8C4B-52B0-4B99-816E-1AEEEE72C352}" presName="space" presStyleCnt="0"/>
      <dgm:spPr/>
    </dgm:pt>
    <dgm:pt modelId="{537F6B2C-08D1-46C8-8D37-FDDAF720E493}" type="pres">
      <dgm:prSet presAssocID="{5B7234AF-24D1-4EF4-97E6-2D1A94D312F2}" presName="Name5" presStyleLbl="vennNode1" presStyleIdx="1" presStyleCnt="4" custLinFactNeighborX="16086" custLinFactNeighborY="-614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BDEAB9-9781-4A9A-BB90-1A4A4B38CA1E}" type="pres">
      <dgm:prSet presAssocID="{1C3E94B8-6415-4ED2-84B7-C91461478519}" presName="space" presStyleCnt="0"/>
      <dgm:spPr/>
    </dgm:pt>
    <dgm:pt modelId="{BC3F4B55-8011-4298-9577-8EDBAAB52873}" type="pres">
      <dgm:prSet presAssocID="{E3AEBCC2-250A-410A-9CB4-39CD47000771}" presName="Name5" presStyleLbl="vennNode1" presStyleIdx="2" presStyleCnt="4" custLinFactNeighborX="24349" custLinFactNeighborY="-614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15B2AD-804C-48D6-BD3B-C0796E002C5D}" type="pres">
      <dgm:prSet presAssocID="{89810B21-F3B5-4F06-9D72-881D896A8E93}" presName="space" presStyleCnt="0"/>
      <dgm:spPr/>
    </dgm:pt>
    <dgm:pt modelId="{54802E2F-EE53-4FB7-9C36-30C05C57A6B7}" type="pres">
      <dgm:prSet presAssocID="{2D8903E2-06B5-47D7-BF3E-51BE3805014E}" presName="Name5" presStyleLbl="vennNode1" presStyleIdx="3" presStyleCnt="4" custLinFactNeighborX="32612" custLinFactNeighborY="-563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0C46FE-F34E-451E-A09B-AE467DD21A34}" srcId="{7D003028-F976-47E7-9417-1BFF067C1A02}" destId="{E3AEBCC2-250A-410A-9CB4-39CD47000771}" srcOrd="2" destOrd="0" parTransId="{3C799D79-246F-4856-9B3F-DD87CD782AAD}" sibTransId="{89810B21-F3B5-4F06-9D72-881D896A8E93}"/>
    <dgm:cxn modelId="{881172E5-4A79-48F6-BE82-15E9B42B7216}" srcId="{7D003028-F976-47E7-9417-1BFF067C1A02}" destId="{43025EA5-0CB8-46BD-9F67-240A68184304}" srcOrd="0" destOrd="0" parTransId="{DAA288CE-E7F7-4595-8AD0-BF21136D511B}" sibTransId="{8B9C8C4B-52B0-4B99-816E-1AEEEE72C352}"/>
    <dgm:cxn modelId="{78FBE970-99F4-4A04-97AE-84B0E208081B}" type="presOf" srcId="{2D8903E2-06B5-47D7-BF3E-51BE3805014E}" destId="{54802E2F-EE53-4FB7-9C36-30C05C57A6B7}" srcOrd="0" destOrd="0" presId="urn:microsoft.com/office/officeart/2005/8/layout/venn3"/>
    <dgm:cxn modelId="{4C9CB8BB-9D0F-4F1C-88D5-05AA04685612}" type="presOf" srcId="{5B7234AF-24D1-4EF4-97E6-2D1A94D312F2}" destId="{537F6B2C-08D1-46C8-8D37-FDDAF720E493}" srcOrd="0" destOrd="0" presId="urn:microsoft.com/office/officeart/2005/8/layout/venn3"/>
    <dgm:cxn modelId="{76263462-058F-4814-8F8E-8F185EA96079}" srcId="{7D003028-F976-47E7-9417-1BFF067C1A02}" destId="{5B7234AF-24D1-4EF4-97E6-2D1A94D312F2}" srcOrd="1" destOrd="0" parTransId="{0E0984AB-690D-4FDD-B075-E29F0B23A831}" sibTransId="{1C3E94B8-6415-4ED2-84B7-C91461478519}"/>
    <dgm:cxn modelId="{54EC1936-DC64-4CC5-807D-917ADEC8AE8E}" type="presOf" srcId="{43025EA5-0CB8-46BD-9F67-240A68184304}" destId="{B16364D8-CA8D-4EBB-B029-3836DAFDA073}" srcOrd="0" destOrd="0" presId="urn:microsoft.com/office/officeart/2005/8/layout/venn3"/>
    <dgm:cxn modelId="{5A3E8D91-902D-4FF8-8DF7-02461D513BAF}" type="presOf" srcId="{E3AEBCC2-250A-410A-9CB4-39CD47000771}" destId="{BC3F4B55-8011-4298-9577-8EDBAAB52873}" srcOrd="0" destOrd="0" presId="urn:microsoft.com/office/officeart/2005/8/layout/venn3"/>
    <dgm:cxn modelId="{12F49DB2-F960-4DC1-B4AE-38C2B0EC8F27}" srcId="{7D003028-F976-47E7-9417-1BFF067C1A02}" destId="{2D8903E2-06B5-47D7-BF3E-51BE3805014E}" srcOrd="3" destOrd="0" parTransId="{D5604B3F-601C-4C2F-855F-C31FBEF35444}" sibTransId="{B7AEA8F3-3B20-47A6-8B95-2E87968594E7}"/>
    <dgm:cxn modelId="{8F38490F-FA29-4DD3-92B3-2AFFA320F89F}" type="presOf" srcId="{7D003028-F976-47E7-9417-1BFF067C1A02}" destId="{ECCE6152-56C8-44B8-80A5-D808CC0CB7F7}" srcOrd="0" destOrd="0" presId="urn:microsoft.com/office/officeart/2005/8/layout/venn3"/>
    <dgm:cxn modelId="{65B4FC03-7128-4DE5-B7CE-32208474ABDD}" type="presParOf" srcId="{ECCE6152-56C8-44B8-80A5-D808CC0CB7F7}" destId="{B16364D8-CA8D-4EBB-B029-3836DAFDA073}" srcOrd="0" destOrd="0" presId="urn:microsoft.com/office/officeart/2005/8/layout/venn3"/>
    <dgm:cxn modelId="{C21D441F-5694-4157-8885-E72928E69649}" type="presParOf" srcId="{ECCE6152-56C8-44B8-80A5-D808CC0CB7F7}" destId="{5CEF3B99-5FCC-4C64-B344-42171898F60D}" srcOrd="1" destOrd="0" presId="urn:microsoft.com/office/officeart/2005/8/layout/venn3"/>
    <dgm:cxn modelId="{365EB251-5B51-4E2D-8BEE-5BAEC539D366}" type="presParOf" srcId="{ECCE6152-56C8-44B8-80A5-D808CC0CB7F7}" destId="{537F6B2C-08D1-46C8-8D37-FDDAF720E493}" srcOrd="2" destOrd="0" presId="urn:microsoft.com/office/officeart/2005/8/layout/venn3"/>
    <dgm:cxn modelId="{70208AA2-2100-458D-8562-8A83FA988010}" type="presParOf" srcId="{ECCE6152-56C8-44B8-80A5-D808CC0CB7F7}" destId="{54BDEAB9-9781-4A9A-BB90-1A4A4B38CA1E}" srcOrd="3" destOrd="0" presId="urn:microsoft.com/office/officeart/2005/8/layout/venn3"/>
    <dgm:cxn modelId="{6E125FCF-02FF-48BA-87B3-F68E595BA395}" type="presParOf" srcId="{ECCE6152-56C8-44B8-80A5-D808CC0CB7F7}" destId="{BC3F4B55-8011-4298-9577-8EDBAAB52873}" srcOrd="4" destOrd="0" presId="urn:microsoft.com/office/officeart/2005/8/layout/venn3"/>
    <dgm:cxn modelId="{A8E31349-6770-45C2-8C0F-D8145ED718A7}" type="presParOf" srcId="{ECCE6152-56C8-44B8-80A5-D808CC0CB7F7}" destId="{1E15B2AD-804C-48D6-BD3B-C0796E002C5D}" srcOrd="5" destOrd="0" presId="urn:microsoft.com/office/officeart/2005/8/layout/venn3"/>
    <dgm:cxn modelId="{A3816664-DB6D-4853-8ADE-E56C20B4071D}" type="presParOf" srcId="{ECCE6152-56C8-44B8-80A5-D808CC0CB7F7}" destId="{54802E2F-EE53-4FB7-9C36-30C05C57A6B7}" srcOrd="6" destOrd="0" presId="urn:microsoft.com/office/officeart/2005/8/layout/venn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318E07-F65C-494B-B4C1-83263CF8F92D}">
      <dsp:nvSpPr>
        <dsp:cNvPr id="0" name=""/>
        <dsp:cNvSpPr/>
      </dsp:nvSpPr>
      <dsp:spPr>
        <a:xfrm>
          <a:off x="0" y="1219204"/>
          <a:ext cx="1493155" cy="1493155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173" tIns="71120" rIns="82173" bIns="7112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600" kern="1200" dirty="0" smtClean="0"/>
            <a:t>м</a:t>
          </a:r>
          <a:endParaRPr lang="ru-RU" sz="5600" kern="1200" dirty="0"/>
        </a:p>
      </dsp:txBody>
      <dsp:txXfrm>
        <a:off x="0" y="1219204"/>
        <a:ext cx="1493155" cy="1493155"/>
      </dsp:txXfrm>
    </dsp:sp>
    <dsp:sp modelId="{B16364D8-CA8D-4EBB-B029-3836DAFDA073}">
      <dsp:nvSpPr>
        <dsp:cNvPr id="0" name=""/>
        <dsp:cNvSpPr/>
      </dsp:nvSpPr>
      <dsp:spPr>
        <a:xfrm>
          <a:off x="1143002" y="685804"/>
          <a:ext cx="1493155" cy="1493155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173" tIns="71120" rIns="82173" bIns="7112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600" kern="1200" dirty="0" smtClean="0"/>
            <a:t>о</a:t>
          </a:r>
          <a:endParaRPr lang="ru-RU" sz="5600" kern="1200" dirty="0"/>
        </a:p>
      </dsp:txBody>
      <dsp:txXfrm>
        <a:off x="1143002" y="685804"/>
        <a:ext cx="1493155" cy="1493155"/>
      </dsp:txXfrm>
    </dsp:sp>
    <dsp:sp modelId="{537F6B2C-08D1-46C8-8D37-FDDAF720E493}">
      <dsp:nvSpPr>
        <dsp:cNvPr id="0" name=""/>
        <dsp:cNvSpPr/>
      </dsp:nvSpPr>
      <dsp:spPr>
        <a:xfrm>
          <a:off x="2209799" y="304796"/>
          <a:ext cx="1493155" cy="1493155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173" tIns="71120" rIns="82173" bIns="7112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600" kern="1200" dirty="0" smtClean="0"/>
            <a:t>л</a:t>
          </a:r>
          <a:endParaRPr lang="ru-RU" sz="5600" kern="1200" dirty="0"/>
        </a:p>
      </dsp:txBody>
      <dsp:txXfrm>
        <a:off x="2209799" y="304796"/>
        <a:ext cx="1493155" cy="1493155"/>
      </dsp:txXfrm>
    </dsp:sp>
    <dsp:sp modelId="{BC3F4B55-8011-4298-9577-8EDBAAB52873}">
      <dsp:nvSpPr>
        <dsp:cNvPr id="0" name=""/>
        <dsp:cNvSpPr/>
      </dsp:nvSpPr>
      <dsp:spPr>
        <a:xfrm>
          <a:off x="3124204" y="228600"/>
          <a:ext cx="1493155" cy="1493155"/>
        </a:xfrm>
        <a:prstGeom prst="ellipse">
          <a:avLst/>
        </a:prstGeom>
        <a:solidFill>
          <a:srgbClr val="00B0F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173" tIns="71120" rIns="82173" bIns="7112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600" kern="1200" dirty="0" smtClean="0"/>
            <a:t>о</a:t>
          </a:r>
          <a:endParaRPr lang="ru-RU" sz="5600" kern="1200" dirty="0"/>
        </a:p>
      </dsp:txBody>
      <dsp:txXfrm>
        <a:off x="3124204" y="228600"/>
        <a:ext cx="1493155" cy="1493155"/>
      </dsp:txXfrm>
    </dsp:sp>
    <dsp:sp modelId="{54802E2F-EE53-4FB7-9C36-30C05C57A6B7}">
      <dsp:nvSpPr>
        <dsp:cNvPr id="0" name=""/>
        <dsp:cNvSpPr/>
      </dsp:nvSpPr>
      <dsp:spPr>
        <a:xfrm>
          <a:off x="4343395" y="304796"/>
          <a:ext cx="1493155" cy="1493155"/>
        </a:xfrm>
        <a:prstGeom prst="ellipse">
          <a:avLst/>
        </a:prstGeom>
        <a:solidFill>
          <a:srgbClr val="7030A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173" tIns="71120" rIns="82173" bIns="7112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600" kern="1200" dirty="0" err="1" smtClean="0"/>
            <a:t>д</a:t>
          </a:r>
          <a:endParaRPr lang="ru-RU" sz="5600" kern="1200" dirty="0"/>
        </a:p>
      </dsp:txBody>
      <dsp:txXfrm>
        <a:off x="4343395" y="304796"/>
        <a:ext cx="1493155" cy="1493155"/>
      </dsp:txXfrm>
    </dsp:sp>
    <dsp:sp modelId="{715C9DD8-C648-403A-9C58-D2115B8ECE84}">
      <dsp:nvSpPr>
        <dsp:cNvPr id="0" name=""/>
        <dsp:cNvSpPr/>
      </dsp:nvSpPr>
      <dsp:spPr>
        <a:xfrm>
          <a:off x="5257803" y="609601"/>
          <a:ext cx="1492349" cy="1319277"/>
        </a:xfrm>
        <a:prstGeom prst="ellipse">
          <a:avLst/>
        </a:prstGeom>
        <a:solidFill>
          <a:schemeClr val="accent4">
            <a:lumMod val="7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173" tIns="71120" rIns="82173" bIns="7112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600" kern="1200" dirty="0" smtClean="0"/>
            <a:t>е</a:t>
          </a:r>
          <a:endParaRPr lang="ru-RU" sz="5600" kern="1200" dirty="0"/>
        </a:p>
      </dsp:txBody>
      <dsp:txXfrm>
        <a:off x="5257803" y="609601"/>
        <a:ext cx="1492349" cy="13192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30D9C-0996-4E71-9B02-613098E9E60C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A6F89-13B5-41A4-9612-999589D53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тест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«ПДД»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>
                <a:solidFill>
                  <a:srgbClr val="7030A0"/>
                </a:solidFill>
              </a:rPr>
              <a:t>выбери правильный ответ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2" name="Picture 2" descr="F:\рисунки по пдд\p189_zebra_2010-11-19_17493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544802" y="1935163"/>
            <a:ext cx="6054396" cy="4389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7239000" cy="17526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Если ты спешишь в пути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Через улицу пройти,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там иди, где весь народ,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Где есть надпись…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i="1" dirty="0" smtClean="0"/>
          </a:p>
          <a:p>
            <a:pPr>
              <a:lnSpc>
                <a:spcPct val="200000"/>
              </a:lnSpc>
              <a:buNone/>
            </a:pPr>
            <a:r>
              <a:rPr lang="en-US" i="1" dirty="0" smtClean="0"/>
              <a:t>                      </a:t>
            </a:r>
            <a:r>
              <a:rPr lang="ru-RU" i="1" dirty="0" smtClean="0"/>
              <a:t> </a:t>
            </a:r>
            <a:r>
              <a:rPr lang="en-US" i="1" dirty="0" smtClean="0"/>
              <a:t> </a:t>
            </a:r>
            <a:r>
              <a:rPr lang="ru-RU" i="1" dirty="0" smtClean="0"/>
              <a:t>дорога</a:t>
            </a:r>
            <a:endParaRPr lang="en-US" i="1" dirty="0" smtClean="0"/>
          </a:p>
          <a:p>
            <a:pPr>
              <a:lnSpc>
                <a:spcPct val="200000"/>
              </a:lnSpc>
              <a:buNone/>
            </a:pPr>
            <a:r>
              <a:rPr lang="en-US" i="1" dirty="0" smtClean="0"/>
              <a:t>                       </a:t>
            </a:r>
            <a:r>
              <a:rPr lang="ru-RU" i="1" dirty="0" smtClean="0"/>
              <a:t> переход</a:t>
            </a:r>
            <a:endParaRPr lang="en-US" i="1" dirty="0" smtClean="0"/>
          </a:p>
          <a:p>
            <a:pPr>
              <a:lnSpc>
                <a:spcPct val="200000"/>
              </a:lnSpc>
              <a:buNone/>
            </a:pPr>
            <a:r>
              <a:rPr lang="en-US" i="1" dirty="0" smtClean="0"/>
              <a:t>                      </a:t>
            </a:r>
            <a:r>
              <a:rPr lang="ru-RU" i="1" dirty="0" smtClean="0"/>
              <a:t> </a:t>
            </a:r>
            <a:r>
              <a:rPr lang="en-US" i="1" dirty="0" smtClean="0"/>
              <a:t> </a:t>
            </a:r>
            <a:r>
              <a:rPr lang="ru-RU" i="1" dirty="0" smtClean="0"/>
              <a:t>перекрёсток</a:t>
            </a:r>
            <a:endParaRPr lang="ru-RU" i="1" dirty="0"/>
          </a:p>
        </p:txBody>
      </p:sp>
      <p:sp>
        <p:nvSpPr>
          <p:cNvPr id="13" name="Улыбающееся лицо 12">
            <a:hlinkClick r:id="rId2" action="ppaction://hlinksldjump"/>
          </p:cNvPr>
          <p:cNvSpPr/>
          <p:nvPr/>
        </p:nvSpPr>
        <p:spPr>
          <a:xfrm>
            <a:off x="1752600" y="4419600"/>
            <a:ext cx="457200" cy="457200"/>
          </a:xfrm>
          <a:prstGeom prst="smileyFac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sp>
        <p:nvSpPr>
          <p:cNvPr id="15" name="Улыбающееся лицо 14">
            <a:hlinkClick r:id="rId3" action="ppaction://hlinksldjump"/>
          </p:cNvPr>
          <p:cNvSpPr/>
          <p:nvPr/>
        </p:nvSpPr>
        <p:spPr>
          <a:xfrm>
            <a:off x="1752600" y="3657600"/>
            <a:ext cx="457200" cy="457200"/>
          </a:xfrm>
          <a:prstGeom prst="smileyFace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sp>
        <p:nvSpPr>
          <p:cNvPr id="16" name="Улыбающееся лицо 15">
            <a:hlinkClick r:id="rId2" action="ppaction://hlinksldjump"/>
          </p:cNvPr>
          <p:cNvSpPr/>
          <p:nvPr/>
        </p:nvSpPr>
        <p:spPr>
          <a:xfrm>
            <a:off x="1752600" y="2743200"/>
            <a:ext cx="457200" cy="457200"/>
          </a:xfrm>
          <a:prstGeom prst="smileyFac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3400" y="304800"/>
            <a:ext cx="7239000" cy="21336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Если ты спешишь в пути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через улицу пройти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помни, Петя, Толя, Сева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Что смотреть надо …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                 </a:t>
            </a:r>
            <a:r>
              <a:rPr lang="ru-RU" i="1" dirty="0" smtClean="0"/>
              <a:t>       </a:t>
            </a:r>
          </a:p>
          <a:p>
            <a:pPr>
              <a:lnSpc>
                <a:spcPct val="200000"/>
              </a:lnSpc>
              <a:buNone/>
            </a:pPr>
            <a:r>
              <a:rPr lang="ru-RU" i="1" dirty="0" smtClean="0"/>
              <a:t>                        налево </a:t>
            </a:r>
            <a:endParaRPr lang="en-US" i="1" dirty="0" smtClean="0"/>
          </a:p>
          <a:p>
            <a:pPr>
              <a:lnSpc>
                <a:spcPct val="200000"/>
              </a:lnSpc>
              <a:buNone/>
            </a:pPr>
            <a:r>
              <a:rPr lang="en-US" i="1" dirty="0" smtClean="0"/>
              <a:t>                 </a:t>
            </a:r>
            <a:r>
              <a:rPr lang="ru-RU" i="1" dirty="0" smtClean="0"/>
              <a:t>       прямо </a:t>
            </a:r>
            <a:endParaRPr lang="en-US" i="1" dirty="0" smtClean="0"/>
          </a:p>
          <a:p>
            <a:pPr>
              <a:lnSpc>
                <a:spcPct val="200000"/>
              </a:lnSpc>
              <a:buNone/>
            </a:pPr>
            <a:r>
              <a:rPr lang="en-US" i="1" dirty="0" smtClean="0"/>
              <a:t>                 </a:t>
            </a:r>
            <a:r>
              <a:rPr lang="ru-RU" i="1" dirty="0" smtClean="0"/>
              <a:t>       направо </a:t>
            </a:r>
            <a:endParaRPr lang="ru-RU" i="1" dirty="0"/>
          </a:p>
        </p:txBody>
      </p:sp>
      <p:sp>
        <p:nvSpPr>
          <p:cNvPr id="5" name="Улыбающееся лицо 4">
            <a:hlinkClick r:id="rId2" action="ppaction://hlinksldjump"/>
          </p:cNvPr>
          <p:cNvSpPr/>
          <p:nvPr/>
        </p:nvSpPr>
        <p:spPr>
          <a:xfrm>
            <a:off x="1752600" y="2743200"/>
            <a:ext cx="457200" cy="457200"/>
          </a:xfrm>
          <a:prstGeom prst="smileyFac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>
            <a:hlinkClick r:id="rId3" action="ppaction://hlinksldjump"/>
          </p:cNvPr>
          <p:cNvSpPr/>
          <p:nvPr/>
        </p:nvSpPr>
        <p:spPr>
          <a:xfrm>
            <a:off x="1752600" y="3657600"/>
            <a:ext cx="457200" cy="457200"/>
          </a:xfrm>
          <a:prstGeom prst="smileyFace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>
            <a:hlinkClick r:id="rId3" action="ppaction://hlinksldjump"/>
          </p:cNvPr>
          <p:cNvSpPr/>
          <p:nvPr/>
        </p:nvSpPr>
        <p:spPr>
          <a:xfrm>
            <a:off x="1752600" y="4419600"/>
            <a:ext cx="457200" cy="457200"/>
          </a:xfrm>
          <a:prstGeom prst="smileyFac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8288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Устал водитель за рулём,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С утра везёт народ,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Об этом помни ты всегда,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Разумный …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10000"/>
          </a:xfrm>
        </p:spPr>
        <p:txBody>
          <a:bodyPr/>
          <a:lstStyle/>
          <a:p>
            <a:pPr>
              <a:buNone/>
            </a:pPr>
            <a:r>
              <a:rPr lang="en-US" i="1" dirty="0" smtClean="0"/>
              <a:t>               </a:t>
            </a:r>
            <a:r>
              <a:rPr lang="ru-RU" i="1" dirty="0" smtClean="0"/>
              <a:t>    </a:t>
            </a:r>
          </a:p>
          <a:p>
            <a:pPr>
              <a:lnSpc>
                <a:spcPct val="200000"/>
              </a:lnSpc>
              <a:buNone/>
            </a:pPr>
            <a:r>
              <a:rPr lang="en-US" i="1" dirty="0" smtClean="0"/>
              <a:t>  </a:t>
            </a:r>
            <a:r>
              <a:rPr lang="ru-RU" i="1" dirty="0" smtClean="0"/>
              <a:t>                     водитель</a:t>
            </a:r>
            <a:endParaRPr lang="en-US" i="1" dirty="0" smtClean="0"/>
          </a:p>
          <a:p>
            <a:pPr>
              <a:lnSpc>
                <a:spcPct val="200000"/>
              </a:lnSpc>
              <a:buNone/>
            </a:pPr>
            <a:r>
              <a:rPr lang="en-US" i="1" dirty="0" smtClean="0"/>
              <a:t>                </a:t>
            </a:r>
            <a:r>
              <a:rPr lang="ru-RU" i="1" dirty="0" smtClean="0"/>
              <a:t>       пешеход</a:t>
            </a:r>
            <a:endParaRPr lang="en-US" i="1" dirty="0" smtClean="0"/>
          </a:p>
          <a:p>
            <a:pPr>
              <a:lnSpc>
                <a:spcPct val="200000"/>
              </a:lnSpc>
              <a:buNone/>
            </a:pPr>
            <a:r>
              <a:rPr lang="en-US" i="1" dirty="0" smtClean="0"/>
              <a:t>               </a:t>
            </a:r>
            <a:r>
              <a:rPr lang="ru-RU" i="1" dirty="0" smtClean="0"/>
              <a:t>       </a:t>
            </a:r>
            <a:r>
              <a:rPr lang="en-US" i="1" dirty="0" smtClean="0"/>
              <a:t> </a:t>
            </a:r>
            <a:r>
              <a:rPr lang="ru-RU" i="1" dirty="0" smtClean="0"/>
              <a:t>регулировщик</a:t>
            </a:r>
          </a:p>
          <a:p>
            <a:pPr>
              <a:lnSpc>
                <a:spcPct val="200000"/>
              </a:lnSpc>
            </a:pPr>
            <a:endParaRPr lang="ru-RU" dirty="0"/>
          </a:p>
        </p:txBody>
      </p:sp>
      <p:sp>
        <p:nvSpPr>
          <p:cNvPr id="5" name="Улыбающееся лицо 4">
            <a:hlinkClick r:id="rId2" action="ppaction://hlinksldjump"/>
          </p:cNvPr>
          <p:cNvSpPr/>
          <p:nvPr/>
        </p:nvSpPr>
        <p:spPr>
          <a:xfrm>
            <a:off x="1600200" y="4191000"/>
            <a:ext cx="457200" cy="457200"/>
          </a:xfrm>
          <a:prstGeom prst="smileyFace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>
            <a:hlinkClick r:id="rId3" action="ppaction://hlinksldjump"/>
          </p:cNvPr>
          <p:cNvSpPr/>
          <p:nvPr/>
        </p:nvSpPr>
        <p:spPr>
          <a:xfrm>
            <a:off x="1600200" y="3352800"/>
            <a:ext cx="457200" cy="457200"/>
          </a:xfrm>
          <a:prstGeom prst="smileyFac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>
            <a:hlinkClick r:id="rId3" action="ppaction://hlinksldjump"/>
          </p:cNvPr>
          <p:cNvSpPr/>
          <p:nvPr/>
        </p:nvSpPr>
        <p:spPr>
          <a:xfrm>
            <a:off x="1600200" y="5029200"/>
            <a:ext cx="457200" cy="457200"/>
          </a:xfrm>
          <a:prstGeom prst="smileyFac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ошибка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                  </a:t>
            </a:r>
          </a:p>
          <a:p>
            <a:pPr>
              <a:buNone/>
            </a:pPr>
            <a:r>
              <a:rPr lang="en-US" sz="4800" dirty="0" smtClean="0"/>
              <a:t>                    </a:t>
            </a:r>
          </a:p>
          <a:p>
            <a:pPr>
              <a:buNone/>
            </a:pPr>
            <a:r>
              <a:rPr lang="en-US" sz="4800" dirty="0" smtClean="0"/>
              <a:t>         </a:t>
            </a:r>
            <a:r>
              <a:rPr lang="ru-RU" sz="5400" i="1" dirty="0" smtClean="0">
                <a:solidFill>
                  <a:srgbClr val="FF0000"/>
                </a:solidFill>
              </a:rPr>
              <a:t>попробуй ещё</a:t>
            </a:r>
            <a:endParaRPr lang="ru-RU" sz="5400" i="1" dirty="0">
              <a:solidFill>
                <a:srgbClr val="FF0000"/>
              </a:solidFill>
            </a:endParaRPr>
          </a:p>
        </p:txBody>
      </p:sp>
      <p:sp>
        <p:nvSpPr>
          <p:cNvPr id="6" name="Управляющая кнопка: возврат 5">
            <a:hlinkClick r:id="" action="ppaction://hlinkshowjump?jump=lastslideviewed" highlightClick="1"/>
          </p:cNvPr>
          <p:cNvSpPr/>
          <p:nvPr/>
        </p:nvSpPr>
        <p:spPr>
          <a:xfrm>
            <a:off x="1066800" y="3124200"/>
            <a:ext cx="609600" cy="533400"/>
          </a:xfrm>
          <a:prstGeom prst="actionButtonReturn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лыбающееся лицо 4"/>
          <p:cNvSpPr/>
          <p:nvPr/>
        </p:nvSpPr>
        <p:spPr>
          <a:xfrm>
            <a:off x="5562600" y="914400"/>
            <a:ext cx="2514600" cy="2286000"/>
          </a:xfrm>
          <a:prstGeom prst="smileyFace">
            <a:avLst>
              <a:gd name="adj" fmla="val -4653"/>
            </a:avLst>
          </a:prstGeom>
          <a:solidFill>
            <a:srgbClr val="FFFF00"/>
          </a:solidFill>
          <a:ln w="38100">
            <a:solidFill>
              <a:srgbClr val="7030A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00B0F0"/>
                </a:solidFill>
              </a:rPr>
              <a:t>верно</a:t>
            </a:r>
            <a:endParaRPr lang="ru-RU" sz="6600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ru-RU" sz="5400" b="1" i="1" dirty="0" smtClean="0">
                <a:solidFill>
                  <a:srgbClr val="00B0F0"/>
                </a:solidFill>
              </a:rPr>
              <a:t>следующий вопрос</a:t>
            </a:r>
            <a:endParaRPr lang="ru-RU" b="1" i="1" dirty="0">
              <a:solidFill>
                <a:srgbClr val="00B0F0"/>
              </a:solidFill>
            </a:endParaRPr>
          </a:p>
        </p:txBody>
      </p:sp>
      <p:sp>
        <p:nvSpPr>
          <p:cNvPr id="7" name="Управляющая кнопка: далее 6">
            <a:hlinkClick r:id="rId2" action="ppaction://hlinksldjump" highlightClick="1"/>
          </p:cNvPr>
          <p:cNvSpPr/>
          <p:nvPr/>
        </p:nvSpPr>
        <p:spPr>
          <a:xfrm>
            <a:off x="609600" y="2743200"/>
            <a:ext cx="609600" cy="533400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лыбающееся лицо 4"/>
          <p:cNvSpPr/>
          <p:nvPr/>
        </p:nvSpPr>
        <p:spPr>
          <a:xfrm>
            <a:off x="5181600" y="762000"/>
            <a:ext cx="2514600" cy="2286000"/>
          </a:xfrm>
          <a:prstGeom prst="smileyFace">
            <a:avLst/>
          </a:prstGeom>
          <a:solidFill>
            <a:srgbClr val="FFFF00"/>
          </a:solidFill>
          <a:ln w="38100">
            <a:solidFill>
              <a:srgbClr val="7030A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uiExpand="1" build="p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00B0F0"/>
                </a:solidFill>
              </a:rPr>
              <a:t>верно</a:t>
            </a:r>
            <a:endParaRPr lang="ru-RU" sz="6600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</a:t>
            </a:r>
            <a:r>
              <a:rPr lang="ru-RU" sz="5400" b="1" i="1" dirty="0" smtClean="0">
                <a:solidFill>
                  <a:srgbClr val="00B0F0"/>
                </a:solidFill>
              </a:rPr>
              <a:t>следующий вопрос</a:t>
            </a:r>
            <a:endParaRPr lang="ru-RU" b="1" i="1" dirty="0">
              <a:solidFill>
                <a:srgbClr val="00B0F0"/>
              </a:solidFill>
            </a:endParaRPr>
          </a:p>
        </p:txBody>
      </p:sp>
      <p:sp>
        <p:nvSpPr>
          <p:cNvPr id="7" name="Управляющая кнопка: далее 6">
            <a:hlinkClick r:id="rId2" action="ppaction://hlinksldjump" highlightClick="1"/>
          </p:cNvPr>
          <p:cNvSpPr/>
          <p:nvPr/>
        </p:nvSpPr>
        <p:spPr>
          <a:xfrm>
            <a:off x="914400" y="2819400"/>
            <a:ext cx="533400" cy="457200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лыбающееся лицо 4"/>
          <p:cNvSpPr/>
          <p:nvPr/>
        </p:nvSpPr>
        <p:spPr>
          <a:xfrm>
            <a:off x="4419600" y="762000"/>
            <a:ext cx="2514600" cy="2286000"/>
          </a:xfrm>
          <a:prstGeom prst="smileyFace">
            <a:avLst/>
          </a:prstGeom>
          <a:solidFill>
            <a:srgbClr val="FFFF00"/>
          </a:solidFill>
          <a:ln w="38100">
            <a:solidFill>
              <a:srgbClr val="7030A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uiExpand="1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лыбающееся лицо 4"/>
          <p:cNvSpPr/>
          <p:nvPr/>
        </p:nvSpPr>
        <p:spPr>
          <a:xfrm>
            <a:off x="5486400" y="2590800"/>
            <a:ext cx="2514600" cy="2286000"/>
          </a:xfrm>
          <a:prstGeom prst="smileyFace">
            <a:avLst/>
          </a:prstGeom>
          <a:solidFill>
            <a:srgbClr val="FFFF00"/>
          </a:solidFill>
          <a:ln w="38100">
            <a:solidFill>
              <a:srgbClr val="7030A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E:\рисунки по пдд\pd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b="2785"/>
          <a:stretch>
            <a:fillRect/>
          </a:stretch>
        </p:blipFill>
        <p:spPr bwMode="auto">
          <a:xfrm>
            <a:off x="838200" y="1752600"/>
            <a:ext cx="3901722" cy="42672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438400" y="838200"/>
            <a:ext cx="5181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Молодец</a:t>
            </a:r>
            <a:r>
              <a:rPr lang="en-US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!!</a:t>
            </a:r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Блок-схема: узел 7"/>
          <p:cNvSpPr/>
          <p:nvPr/>
        </p:nvSpPr>
        <p:spPr>
          <a:xfrm flipV="1">
            <a:off x="6220264" y="3276600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7030328" y="3276599"/>
            <a:ext cx="228600" cy="22860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905000" y="1447800"/>
          <a:ext cx="5715000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6705600" y="4876800"/>
            <a:ext cx="1524000" cy="1523702"/>
            <a:chOff x="4876353" y="1422548"/>
            <a:chExt cx="1218902" cy="1218902"/>
          </a:xfrm>
          <a:solidFill>
            <a:srgbClr val="FF0066"/>
          </a:solidFill>
        </p:grpSpPr>
        <p:sp>
          <p:nvSpPr>
            <p:cNvPr id="7" name="Овал 6"/>
            <p:cNvSpPr/>
            <p:nvPr/>
          </p:nvSpPr>
          <p:spPr>
            <a:xfrm>
              <a:off x="4876353" y="1422548"/>
              <a:ext cx="1218902" cy="1218902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/>
            <a:lstStyle/>
            <a:p>
              <a:r>
                <a:rPr lang="ru-RU" sz="5400" dirty="0" err="1" smtClean="0"/>
                <a:t>ц</a:t>
              </a:r>
              <a:endParaRPr lang="ru-RU" sz="5400" dirty="0"/>
            </a:p>
          </p:txBody>
        </p:sp>
        <p:sp>
          <p:nvSpPr>
            <p:cNvPr id="8" name="Овал 4"/>
            <p:cNvSpPr/>
            <p:nvPr/>
          </p:nvSpPr>
          <p:spPr>
            <a:xfrm>
              <a:off x="5059188" y="1605419"/>
              <a:ext cx="861894" cy="861894"/>
            </a:xfrm>
            <a:prstGeom prst="rect">
              <a:avLst/>
            </a:prstGeom>
            <a:solidFill>
              <a:srgbClr val="00B05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67080" tIns="22860" rIns="6708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5400" kern="1200" dirty="0" err="1" smtClean="0"/>
                <a:t>Е</a:t>
              </a:r>
              <a:endParaRPr lang="ru-RU" sz="5400" kern="1200" dirty="0"/>
            </a:p>
          </p:txBody>
        </p:sp>
      </p:grpSp>
      <p:pic>
        <p:nvPicPr>
          <p:cNvPr id="1027" name="Picture 3" descr="F:\рисунки по пдд\dom_pereh.png"/>
          <p:cNvPicPr>
            <a:picLocks noChangeAspect="1" noChangeArrowheads="1"/>
          </p:cNvPicPr>
          <p:nvPr/>
        </p:nvPicPr>
        <p:blipFill>
          <a:blip r:embed="rId6"/>
          <a:srcRect l="25778" r="854" b="58810"/>
          <a:stretch>
            <a:fillRect/>
          </a:stretch>
        </p:blipFill>
        <p:spPr bwMode="auto">
          <a:xfrm>
            <a:off x="3505200" y="3429000"/>
            <a:ext cx="2819400" cy="1280862"/>
          </a:xfrm>
          <a:prstGeom prst="rect">
            <a:avLst/>
          </a:prstGeom>
          <a:noFill/>
        </p:spPr>
      </p:pic>
      <p:pic>
        <p:nvPicPr>
          <p:cNvPr id="9" name="Picture 3" descr="F:\рисунки по пдд\dom_pereh.png"/>
          <p:cNvPicPr>
            <a:picLocks noChangeAspect="1" noChangeArrowheads="1"/>
          </p:cNvPicPr>
          <p:nvPr/>
        </p:nvPicPr>
        <p:blipFill>
          <a:blip r:embed="rId6"/>
          <a:srcRect l="21812" t="56360" r="24649"/>
          <a:stretch>
            <a:fillRect/>
          </a:stretch>
        </p:blipFill>
        <p:spPr bwMode="auto">
          <a:xfrm>
            <a:off x="7315200" y="2895600"/>
            <a:ext cx="1617343" cy="1066800"/>
          </a:xfrm>
          <a:prstGeom prst="rect">
            <a:avLst/>
          </a:prstGeom>
          <a:noFill/>
        </p:spPr>
      </p:pic>
      <p:pic>
        <p:nvPicPr>
          <p:cNvPr id="11" name="Picture 3" descr="F:\рисунки по пдд\dom_pereh.png"/>
          <p:cNvPicPr>
            <a:picLocks noChangeAspect="1" noChangeArrowheads="1"/>
          </p:cNvPicPr>
          <p:nvPr/>
        </p:nvPicPr>
        <p:blipFill>
          <a:blip r:embed="rId6"/>
          <a:srcRect l="21812" t="56360" r="24649"/>
          <a:stretch>
            <a:fillRect/>
          </a:stretch>
        </p:blipFill>
        <p:spPr bwMode="auto">
          <a:xfrm>
            <a:off x="152400" y="2743200"/>
            <a:ext cx="1752600" cy="1156016"/>
          </a:xfrm>
          <a:prstGeom prst="rect">
            <a:avLst/>
          </a:prstGeom>
          <a:noFill/>
        </p:spPr>
      </p:pic>
      <p:sp>
        <p:nvSpPr>
          <p:cNvPr id="13" name="Овал 12"/>
          <p:cNvSpPr/>
          <p:nvPr/>
        </p:nvSpPr>
        <p:spPr>
          <a:xfrm>
            <a:off x="5410200" y="5181600"/>
            <a:ext cx="1584778" cy="1447800"/>
          </a:xfrm>
          <a:prstGeom prst="ellipse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16" name="Овал 15"/>
          <p:cNvSpPr/>
          <p:nvPr/>
        </p:nvSpPr>
        <p:spPr>
          <a:xfrm>
            <a:off x="4114800" y="5181600"/>
            <a:ext cx="1493155" cy="1493155"/>
          </a:xfrm>
          <a:prstGeom prst="ellipse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19" name="Овал 18"/>
          <p:cNvSpPr/>
          <p:nvPr/>
        </p:nvSpPr>
        <p:spPr>
          <a:xfrm>
            <a:off x="2819400" y="5105400"/>
            <a:ext cx="1493155" cy="1493155"/>
          </a:xfrm>
          <a:prstGeom prst="ellipse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22" name="Овал 21"/>
          <p:cNvSpPr/>
          <p:nvPr/>
        </p:nvSpPr>
        <p:spPr>
          <a:xfrm>
            <a:off x="1524000" y="4724400"/>
            <a:ext cx="1493155" cy="1493155"/>
          </a:xfrm>
          <a:prstGeom prst="ellipse">
            <a:avLst/>
          </a:prstGeom>
          <a:solidFill>
            <a:srgbClr val="00B050">
              <a:alpha val="50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grpSp>
        <p:nvGrpSpPr>
          <p:cNvPr id="24" name="Группа 23"/>
          <p:cNvGrpSpPr/>
          <p:nvPr/>
        </p:nvGrpSpPr>
        <p:grpSpPr>
          <a:xfrm>
            <a:off x="533400" y="3962400"/>
            <a:ext cx="1493155" cy="1493155"/>
            <a:chOff x="-3368222" y="2803982"/>
            <a:chExt cx="1493155" cy="1493155"/>
          </a:xfrm>
          <a:solidFill>
            <a:srgbClr val="FF00FF"/>
          </a:solidFill>
        </p:grpSpPr>
        <p:sp>
          <p:nvSpPr>
            <p:cNvPr id="25" name="Овал 24"/>
            <p:cNvSpPr/>
            <p:nvPr/>
          </p:nvSpPr>
          <p:spPr>
            <a:xfrm>
              <a:off x="-3368222" y="2803982"/>
              <a:ext cx="1493155" cy="1493155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6" name="Овал 4"/>
            <p:cNvSpPr/>
            <p:nvPr/>
          </p:nvSpPr>
          <p:spPr>
            <a:xfrm>
              <a:off x="-3139622" y="3032582"/>
              <a:ext cx="1055819" cy="105582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82173" tIns="71120" rIns="82173" bIns="71120" numCol="1" spcCol="1270" anchor="ctr" anchorCtr="0">
              <a:noAutofit/>
            </a:bodyPr>
            <a:lstStyle/>
            <a:p>
              <a:pPr lvl="0" algn="ctr" defTabSz="2489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5600" dirty="0" smtClean="0"/>
                <a:t>П</a:t>
              </a:r>
              <a:endParaRPr lang="ru-RU" sz="5600" kern="1200" dirty="0"/>
            </a:p>
          </p:txBody>
        </p:sp>
      </p:grpSp>
      <p:sp>
        <p:nvSpPr>
          <p:cNvPr id="27" name="Овал 4"/>
          <p:cNvSpPr/>
          <p:nvPr/>
        </p:nvSpPr>
        <p:spPr>
          <a:xfrm>
            <a:off x="1828800" y="5029200"/>
            <a:ext cx="1055819" cy="105582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82173" tIns="71120" rIns="82173" bIns="71120" numCol="1" spcCol="1270" anchor="ctr" anchorCtr="0">
            <a:noAutofit/>
          </a:bodyPr>
          <a:lstStyle/>
          <a:p>
            <a:pPr lvl="0" algn="ctr" defTabSz="2489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5600" kern="1200" dirty="0" smtClean="0"/>
              <a:t>Р</a:t>
            </a:r>
            <a:endParaRPr lang="ru-RU" sz="5600" kern="1200" dirty="0"/>
          </a:p>
        </p:txBody>
      </p:sp>
      <p:sp>
        <p:nvSpPr>
          <p:cNvPr id="28" name="Овал 4"/>
          <p:cNvSpPr/>
          <p:nvPr/>
        </p:nvSpPr>
        <p:spPr>
          <a:xfrm>
            <a:off x="3124200" y="5410200"/>
            <a:ext cx="1055819" cy="105582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82173" tIns="71120" rIns="82173" bIns="71120" numCol="1" spcCol="1270" anchor="ctr" anchorCtr="0">
            <a:noAutofit/>
          </a:bodyPr>
          <a:lstStyle/>
          <a:p>
            <a:pPr lvl="0" algn="ctr" defTabSz="2489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5600" kern="1200" dirty="0" smtClean="0"/>
              <a:t>О</a:t>
            </a:r>
            <a:endParaRPr lang="ru-RU" sz="5600" kern="1200" dirty="0"/>
          </a:p>
        </p:txBody>
      </p:sp>
      <p:sp>
        <p:nvSpPr>
          <p:cNvPr id="29" name="Овал 4"/>
          <p:cNvSpPr/>
          <p:nvPr/>
        </p:nvSpPr>
        <p:spPr>
          <a:xfrm>
            <a:off x="4419600" y="5410200"/>
            <a:ext cx="1066800" cy="9906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82173" tIns="71120" rIns="82173" bIns="71120" numCol="1" spcCol="1270" anchor="ctr" anchorCtr="0">
            <a:noAutofit/>
          </a:bodyPr>
          <a:lstStyle/>
          <a:p>
            <a:pPr lvl="0" algn="ctr" defTabSz="2489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5600" kern="1200" dirty="0" smtClean="0"/>
              <a:t>Й</a:t>
            </a:r>
            <a:endParaRPr lang="ru-RU" sz="5600" kern="1200" dirty="0"/>
          </a:p>
        </p:txBody>
      </p:sp>
      <p:sp>
        <p:nvSpPr>
          <p:cNvPr id="30" name="Овал 4"/>
          <p:cNvSpPr/>
          <p:nvPr/>
        </p:nvSpPr>
        <p:spPr>
          <a:xfrm>
            <a:off x="5791200" y="5410200"/>
            <a:ext cx="1055819" cy="105582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82173" tIns="71120" rIns="82173" bIns="71120" numCol="1" spcCol="1270" anchor="ctr" anchorCtr="0">
            <a:noAutofit/>
          </a:bodyPr>
          <a:lstStyle/>
          <a:p>
            <a:pPr lvl="0" algn="ctr" defTabSz="2489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5600" kern="1200" dirty="0" smtClean="0"/>
              <a:t>Д</a:t>
            </a:r>
            <a:endParaRPr lang="ru-RU" sz="5600" kern="1200" dirty="0"/>
          </a:p>
        </p:txBody>
      </p:sp>
      <p:grpSp>
        <p:nvGrpSpPr>
          <p:cNvPr id="31" name="Группа 30"/>
          <p:cNvGrpSpPr/>
          <p:nvPr/>
        </p:nvGrpSpPr>
        <p:grpSpPr>
          <a:xfrm>
            <a:off x="7650845" y="4038600"/>
            <a:ext cx="1493155" cy="1493155"/>
            <a:chOff x="-3368222" y="2803982"/>
            <a:chExt cx="1493155" cy="1493155"/>
          </a:xfrm>
        </p:grpSpPr>
        <p:sp>
          <p:nvSpPr>
            <p:cNvPr id="32" name="Овал 31"/>
            <p:cNvSpPr/>
            <p:nvPr/>
          </p:nvSpPr>
          <p:spPr>
            <a:xfrm>
              <a:off x="-3368222" y="2803982"/>
              <a:ext cx="1493155" cy="1493155"/>
            </a:xfrm>
            <a:prstGeom prst="ellipse">
              <a:avLst/>
            </a:prstGeom>
            <a:solidFill>
              <a:schemeClr val="accent4">
                <a:lumMod val="60000"/>
                <a:lumOff val="40000"/>
                <a:alpha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3" name="Овал 4"/>
            <p:cNvSpPr/>
            <p:nvPr/>
          </p:nvSpPr>
          <p:spPr>
            <a:xfrm>
              <a:off x="-3139622" y="3032582"/>
              <a:ext cx="1055819" cy="10558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82173" tIns="71120" rIns="82173" bIns="71120" numCol="1" spcCol="1270" anchor="ctr" anchorCtr="0">
              <a:noAutofit/>
            </a:bodyPr>
            <a:lstStyle/>
            <a:p>
              <a:pPr lvl="0" algn="ctr" defTabSz="2489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5600" kern="1200" dirty="0" smtClean="0"/>
                <a:t>Н</a:t>
              </a:r>
              <a:endParaRPr lang="ru-RU" sz="5600" kern="1200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3048000" y="8382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u="sng" dirty="0" smtClean="0">
                <a:solidFill>
                  <a:srgbClr val="FF0000"/>
                </a:solidFill>
              </a:rPr>
              <a:t>Поздравляю</a:t>
            </a:r>
            <a:endParaRPr lang="ru-RU" sz="2800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repeatCount="4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repeatCount="4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repeatCount="4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repeatCount="4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9" presetClass="entr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2" grpId="1">
        <p:bldAsOne/>
      </p:bldGraphic>
      <p:bldGraphic spid="2" grpId="2">
        <p:bldAsOne/>
      </p:bldGraphic>
      <p:bldGraphic spid="2" grpId="3">
        <p:bldAsOne/>
      </p:bldGraphic>
      <p:bldGraphic spid="2" grpId="4">
        <p:bldAsOne/>
      </p:bldGraphic>
      <p:bldGraphic spid="2" grpId="5">
        <p:bldAsOne/>
      </p:bldGraphic>
      <p:bldP spid="27" grpId="0"/>
      <p:bldP spid="28" grpId="0"/>
      <p:bldP spid="29" grpId="0"/>
      <p:bldP spid="3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196</TotalTime>
  <Words>71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тест «ПДД»  выбери правильный ответ</vt:lpstr>
      <vt:lpstr>Если ты спешишь в пути Через улицу пройти, там иди, где весь народ, Где есть надпись…</vt:lpstr>
      <vt:lpstr>Если ты спешишь в пути через улицу пройти помни, Петя, Толя, Сева Что смотреть надо …</vt:lpstr>
      <vt:lpstr>Устал водитель за рулём, С утра везёт народ, Об этом помни ты всегда, Разумный … </vt:lpstr>
      <vt:lpstr>ошибка</vt:lpstr>
      <vt:lpstr>верно</vt:lpstr>
      <vt:lpstr>верно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Ученик10</cp:lastModifiedBy>
  <cp:revision>26</cp:revision>
  <dcterms:modified xsi:type="dcterms:W3CDTF">2011-10-24T13:20:55Z</dcterms:modified>
</cp:coreProperties>
</file>