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6" r:id="rId12"/>
  </p:sldIdLst>
  <p:sldSz cx="9361488" cy="7200900"/>
  <p:notesSz cx="6858000" cy="9144000"/>
  <p:defaultTextStyle>
    <a:defPPr>
      <a:defRPr lang="ru-RU"/>
    </a:defPPr>
    <a:lvl1pPr marL="0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202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404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606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808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6010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9212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2414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5616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86463" autoAdjust="0"/>
  </p:normalViewPr>
  <p:slideViewPr>
    <p:cSldViewPr>
      <p:cViewPr>
        <p:scale>
          <a:sx n="84" d="100"/>
          <a:sy n="84" d="100"/>
        </p:scale>
        <p:origin x="-696" y="-546"/>
      </p:cViewPr>
      <p:guideLst>
        <p:guide orient="horz" pos="2268"/>
        <p:guide pos="2949"/>
      </p:guideLst>
    </p:cSldViewPr>
  </p:slideViewPr>
  <p:outlineViewPr>
    <p:cViewPr>
      <p:scale>
        <a:sx n="33" d="100"/>
        <a:sy n="33" d="100"/>
      </p:scale>
      <p:origin x="210" y="1030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68074" y="3884794"/>
            <a:ext cx="8503352" cy="1200150"/>
          </a:xfrm>
        </p:spPr>
        <p:txBody>
          <a:bodyPr>
            <a:noAutofit/>
          </a:bodyPr>
          <a:lstStyle>
            <a:lvl1pPr marL="0" indent="0" algn="ctr">
              <a:buNone/>
              <a:defRPr sz="2300" spc="103" baseline="0">
                <a:solidFill>
                  <a:schemeClr val="tx2"/>
                </a:solidFill>
              </a:defRPr>
            </a:lvl1pPr>
            <a:lvl2pPr marL="473202" indent="0" algn="ctr">
              <a:buNone/>
            </a:lvl2pPr>
            <a:lvl3pPr marL="946404" indent="0" algn="ctr">
              <a:buNone/>
            </a:lvl3pPr>
            <a:lvl4pPr marL="1419606" indent="0" algn="ctr">
              <a:buNone/>
            </a:lvl4pPr>
            <a:lvl5pPr marL="1892808" indent="0" algn="ctr">
              <a:buNone/>
            </a:lvl5pPr>
            <a:lvl6pPr marL="2366010" indent="0" algn="ctr">
              <a:buNone/>
            </a:lvl6pPr>
            <a:lvl7pPr marL="2839212" indent="0" algn="ctr">
              <a:buNone/>
            </a:lvl7pPr>
            <a:lvl8pPr marL="3312414" indent="0" algn="ctr">
              <a:buNone/>
            </a:lvl8pPr>
            <a:lvl9pPr marL="3785616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68074" y="1505419"/>
            <a:ext cx="8503352" cy="208026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50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98438" y="3727633"/>
            <a:ext cx="3042484" cy="166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820566" y="3727633"/>
            <a:ext cx="3042484" cy="166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648339" y="3702617"/>
            <a:ext cx="46807" cy="48006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7079" y="288371"/>
            <a:ext cx="2106335" cy="614410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074" y="288371"/>
            <a:ext cx="6162980" cy="61441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8075" y="1600200"/>
            <a:ext cx="8425339" cy="4800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111" y="3680460"/>
            <a:ext cx="8113290" cy="144018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50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2111" y="5206807"/>
            <a:ext cx="8113290" cy="1033973"/>
          </a:xfrm>
        </p:spPr>
        <p:txBody>
          <a:bodyPr anchor="t"/>
          <a:lstStyle>
            <a:lvl1pPr marL="0" indent="0">
              <a:buNone/>
              <a:defRPr sz="2100" spc="103" baseline="0">
                <a:solidFill>
                  <a:schemeClr val="tx2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02111" y="5162842"/>
            <a:ext cx="8113290" cy="451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68074" y="1600200"/>
            <a:ext cx="4156501" cy="4800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758756" y="1600200"/>
            <a:ext cx="4156501" cy="4800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4" y="1469573"/>
            <a:ext cx="4136283" cy="8001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4640" tIns="47320" rIns="94640" bIns="473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700" b="1">
                <a:solidFill>
                  <a:schemeClr val="tx2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68075" y="2311991"/>
            <a:ext cx="4134657" cy="410931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760382" y="2311991"/>
            <a:ext cx="4134657" cy="410931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5" y="163220"/>
            <a:ext cx="8425339" cy="12001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758756" y="1469573"/>
            <a:ext cx="4136283" cy="8001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4640" tIns="47320" rIns="94640" bIns="473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700" b="1" baseline="0">
                <a:solidFill>
                  <a:schemeClr val="tx2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76335" y="2289230"/>
            <a:ext cx="3838210" cy="166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67974" y="2289230"/>
            <a:ext cx="3838210" cy="166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68074" y="480060"/>
            <a:ext cx="6397017" cy="60007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943104" y="1680210"/>
            <a:ext cx="2031443" cy="3920490"/>
          </a:xfrm>
        </p:spPr>
        <p:txBody>
          <a:bodyPr tIns="47320" bIns="47320" anchor="t" anchorCtr="0"/>
          <a:lstStyle>
            <a:lvl1pPr marL="0" indent="0">
              <a:lnSpc>
                <a:spcPct val="125000"/>
              </a:lnSpc>
              <a:spcAft>
                <a:spcPts val="1035"/>
              </a:spcAft>
              <a:buNone/>
              <a:defRPr sz="17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943104" y="480060"/>
            <a:ext cx="2028322" cy="1120140"/>
          </a:xfrm>
        </p:spPr>
        <p:txBody>
          <a:bodyPr lIns="94640" tIns="94640" anchor="b" anchorCtr="0"/>
          <a:lstStyle>
            <a:lvl1pPr algn="l">
              <a:buNone/>
              <a:defRPr sz="1900" b="1" spc="-52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7079" y="480060"/>
            <a:ext cx="2106335" cy="1120140"/>
          </a:xfrm>
        </p:spPr>
        <p:txBody>
          <a:bodyPr lIns="94640" tIns="94640" anchor="b" anchorCtr="0"/>
          <a:lstStyle>
            <a:lvl1pPr algn="l">
              <a:buNone/>
              <a:defRPr sz="1900" b="1" spc="-52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8074" y="480060"/>
            <a:ext cx="6162980" cy="584073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3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87079" y="1680210"/>
            <a:ext cx="2106335" cy="464058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35"/>
              </a:spcAft>
              <a:buFontTx/>
              <a:buNone/>
              <a:defRPr sz="17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68075" y="1520191"/>
            <a:ext cx="8425339" cy="4912281"/>
          </a:xfrm>
          <a:prstGeom prst="rect">
            <a:avLst/>
          </a:prstGeom>
        </p:spPr>
        <p:txBody>
          <a:bodyPr vert="horz" lIns="94640" tIns="47320" rIns="94640" bIns="4732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928942" y="6513851"/>
            <a:ext cx="2652422" cy="403250"/>
          </a:xfrm>
          <a:prstGeom prst="rect">
            <a:avLst/>
          </a:prstGeom>
        </p:spPr>
        <p:txBody>
          <a:bodyPr vert="horz" lIns="94640" tIns="47320" rIns="94640" bIns="47320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84347" y="6513851"/>
            <a:ext cx="3666583" cy="403250"/>
          </a:xfrm>
          <a:prstGeom prst="rect">
            <a:avLst/>
          </a:prstGeom>
        </p:spPr>
        <p:txBody>
          <a:bodyPr vert="horz" lIns="94640" tIns="47320" rIns="94640" bIns="47320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0619" y="6490608"/>
            <a:ext cx="624099" cy="48006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7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075" y="160020"/>
            <a:ext cx="8425339" cy="1280160"/>
          </a:xfrm>
          <a:prstGeom prst="rect">
            <a:avLst/>
          </a:prstGeom>
          <a:ln w="6350" cap="rnd">
            <a:noFill/>
          </a:ln>
        </p:spPr>
        <p:txBody>
          <a:bodyPr vert="horz" lIns="94640" tIns="47320" rIns="94640" bIns="4732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300" b="0" kern="1200" spc="-103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83921" indent="-283921" algn="l" rtl="0" eaLnBrk="1" latinLnBrk="0" hangingPunct="1">
        <a:spcBef>
          <a:spcPts val="621"/>
        </a:spcBef>
        <a:buClr>
          <a:schemeClr val="accent2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62483" indent="-283921" algn="l" rtl="0" eaLnBrk="1" latinLnBrk="0" hangingPunct="1">
        <a:spcBef>
          <a:spcPts val="311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1041044" indent="-236601" algn="l" rtl="0" eaLnBrk="1" latinLnBrk="0" hangingPunct="1">
        <a:spcBef>
          <a:spcPts val="311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24966" indent="-236601" algn="l" rtl="0" eaLnBrk="1" latinLnBrk="0" hangingPunct="1">
        <a:spcBef>
          <a:spcPts val="311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8887" indent="-236601" algn="l" rtl="0" eaLnBrk="1" latinLnBrk="0" hangingPunct="1">
        <a:spcBef>
          <a:spcPts val="352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892808" indent="-236601" algn="l" rtl="0" eaLnBrk="1" latinLnBrk="0" hangingPunct="1">
        <a:spcBef>
          <a:spcPts val="352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2089" indent="-189281" algn="l" rtl="0" eaLnBrk="1" latinLnBrk="0" hangingPunct="1">
        <a:spcBef>
          <a:spcPts val="352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66010" indent="-189281" algn="l" rtl="0" eaLnBrk="1" latinLnBrk="0" hangingPunct="1">
        <a:spcBef>
          <a:spcPts val="352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649931" indent="-189281" algn="l" rtl="0" eaLnBrk="1" latinLnBrk="0" hangingPunct="1">
        <a:spcBef>
          <a:spcPts val="352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32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46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196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928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66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39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124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7856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074" y="149994"/>
            <a:ext cx="8503352" cy="337544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100" dirty="0" smtClean="0"/>
              <a:t>ПРЕЗЕНТАЦИЯ КНИГИ  </a:t>
            </a:r>
            <a:br>
              <a:rPr lang="ru-RU" sz="4100" dirty="0" smtClean="0"/>
            </a:br>
            <a:r>
              <a:rPr lang="ru-RU" sz="4100" dirty="0" smtClean="0"/>
              <a:t>«СБОРНИК СТИХОВ»   </a:t>
            </a:r>
            <a:br>
              <a:rPr lang="ru-RU" sz="4100" dirty="0" smtClean="0"/>
            </a:br>
            <a:r>
              <a:rPr lang="ru-RU" sz="4100" dirty="0" smtClean="0"/>
              <a:t>Н</a:t>
            </a:r>
            <a:r>
              <a:rPr sz="4100" smtClean="0"/>
              <a:t>.</a:t>
            </a:r>
            <a:r>
              <a:rPr lang="ru-RU" sz="4100" dirty="0" smtClean="0"/>
              <a:t>А</a:t>
            </a:r>
            <a:r>
              <a:rPr sz="4100" smtClean="0"/>
              <a:t>.</a:t>
            </a:r>
            <a:r>
              <a:rPr lang="ru-RU" sz="4100" dirty="0" smtClean="0"/>
              <a:t>НЕКРАСОВА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1\Рабочий стол\z_d2e2d0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0414" y="2028814"/>
            <a:ext cx="4783212" cy="4967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8075" y="385740"/>
            <a:ext cx="8425339" cy="6015060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Презентация книги  </a:t>
            </a:r>
          </a:p>
          <a:p>
            <a:pPr algn="ctr">
              <a:buNone/>
            </a:pPr>
            <a:r>
              <a:rPr lang="ru-RU" dirty="0" smtClean="0"/>
              <a:t>«СБОРНИК СТИХОВ»  </a:t>
            </a:r>
          </a:p>
          <a:p>
            <a:pPr algn="ctr">
              <a:buNone/>
            </a:pPr>
            <a:r>
              <a:rPr lang="ru-RU" dirty="0" smtClean="0"/>
              <a:t>Н</a:t>
            </a:r>
            <a:r>
              <a:rPr lang="en-US" dirty="0" smtClean="0"/>
              <a:t>.</a:t>
            </a:r>
            <a:r>
              <a:rPr lang="ru-RU" dirty="0" smtClean="0"/>
              <a:t>А</a:t>
            </a:r>
            <a:r>
              <a:rPr lang="en-US" dirty="0" smtClean="0"/>
              <a:t>.</a:t>
            </a:r>
            <a:r>
              <a:rPr lang="ru-RU" dirty="0" smtClean="0"/>
              <a:t>Некрасова </a:t>
            </a:r>
          </a:p>
          <a:p>
            <a:pPr algn="ctr">
              <a:buNone/>
            </a:pPr>
            <a:r>
              <a:rPr lang="ru-RU" dirty="0" smtClean="0"/>
              <a:t>Выполнили ученицы 10 класса </a:t>
            </a:r>
          </a:p>
          <a:p>
            <a:pPr algn="ctr">
              <a:buNone/>
            </a:pPr>
            <a:r>
              <a:rPr lang="ru-RU" dirty="0" smtClean="0"/>
              <a:t>МАОУ СОШ №48 </a:t>
            </a:r>
          </a:p>
          <a:p>
            <a:pPr algn="ctr">
              <a:buNone/>
            </a:pPr>
            <a:r>
              <a:rPr lang="ru-RU" dirty="0" smtClean="0"/>
              <a:t>Головенко Анна  </a:t>
            </a:r>
          </a:p>
          <a:p>
            <a:pPr algn="ctr">
              <a:buNone/>
            </a:pPr>
            <a:r>
              <a:rPr lang="ru-RU" dirty="0" smtClean="0"/>
              <a:t>Седунина Анастасия </a:t>
            </a:r>
          </a:p>
          <a:p>
            <a:pPr algn="ctr">
              <a:buNone/>
            </a:pPr>
            <a:r>
              <a:rPr lang="ru-RU" dirty="0" smtClean="0"/>
              <a:t>Проверил учитель литературы </a:t>
            </a:r>
          </a:p>
          <a:p>
            <a:pPr algn="ctr">
              <a:buNone/>
            </a:pPr>
            <a:r>
              <a:rPr lang="ru-RU" dirty="0" smtClean="0"/>
              <a:t>Рыжова Елена Владимировна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ИЗДАТЕЛЬСТВО «НасАня»</a:t>
            </a:r>
            <a:endParaRPr lang="ru-RU" dirty="0"/>
          </a:p>
        </p:txBody>
      </p:sp>
      <p:pic>
        <p:nvPicPr>
          <p:cNvPr id="4098" name="Picture 2" descr="C:\Documents and Settings\1\Рабочий стол\y_dc17a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7472" y="1600186"/>
            <a:ext cx="3270476" cy="4786346"/>
          </a:xfrm>
          <a:prstGeom prst="rect">
            <a:avLst/>
          </a:prstGeom>
          <a:noFill/>
        </p:spPr>
      </p:pic>
      <p:pic>
        <p:nvPicPr>
          <p:cNvPr id="4099" name="Picture 3" descr="C:\Documents and Settings\1\Рабочий стол\z_c10495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3620" y="1600186"/>
            <a:ext cx="333771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Некрасов Николай Алексеевич - знаменитый поэт. Происходил из дворянской, некогда богатой семьи. Родился 22 ноября 1821 г. в Винницком уезде, Подольской губернии, где в то время квартировал полк, в котором служил отец Некрасова. Человек увлекающийся и страстный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 ПИСАТЕЛЕ</a:t>
            </a:r>
            <a:endParaRPr lang="ru-RU" dirty="0"/>
          </a:p>
        </p:txBody>
      </p:sp>
      <p:pic>
        <p:nvPicPr>
          <p:cNvPr id="1027" name="Picture 3" descr="C:\Documents and Settings\1\Рабочий стол\.phot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9570" y="3814764"/>
            <a:ext cx="2390895" cy="3073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68313" y="314325"/>
            <a:ext cx="8424862" cy="60864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1840 опубликовал сборник ещё незрелых стихов «Мечты и звуки», встреченный суровой рецензией В. Г. Белинского и уничтоженный самим автором. </a:t>
            </a:r>
          </a:p>
          <a:p>
            <a:r>
              <a:rPr lang="ru-RU" sz="2400" dirty="0" smtClean="0"/>
              <a:t>На рубеже 60-х гг. развернулось дарование Некрасова   как народного поэта, сатирика, обличителя «верхов», заступника угнетённой деревни. Идейное общение с «новыми людьми» в «Современнике» помогло окончательно сложиться его убеждениям</a:t>
            </a:r>
            <a:r>
              <a:rPr lang="en-US" sz="2400" dirty="0" smtClean="0"/>
              <a:t>.</a:t>
            </a:r>
            <a:r>
              <a:rPr lang="ru-RU" sz="2400" dirty="0" smtClean="0"/>
              <a:t>  </a:t>
            </a:r>
          </a:p>
          <a:p>
            <a:endParaRPr lang="ru-RU" sz="2400" dirty="0"/>
          </a:p>
        </p:txBody>
      </p:sp>
      <p:pic>
        <p:nvPicPr>
          <p:cNvPr id="2050" name="Picture 2" descr="C:\Documents and Settings\1\Рабочий стол\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8976" y="3457574"/>
            <a:ext cx="5907992" cy="3376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68313" y="314325"/>
            <a:ext cx="8424862" cy="6086475"/>
          </a:xfrm>
        </p:spPr>
        <p:txBody>
          <a:bodyPr/>
          <a:lstStyle/>
          <a:p>
            <a:r>
              <a:rPr lang="ru-RU" dirty="0" smtClean="0"/>
              <a:t>В годы 1859—1861 в поэзии Некрасова   углубляется тема деревни. </a:t>
            </a:r>
          </a:p>
          <a:p>
            <a:r>
              <a:rPr lang="ru-RU" dirty="0" smtClean="0"/>
              <a:t>В 1868 Некрасову удалось взять в свои руки «Отечественные записки». </a:t>
            </a:r>
          </a:p>
          <a:p>
            <a:endParaRPr lang="ru-RU" dirty="0"/>
          </a:p>
        </p:txBody>
      </p:sp>
      <p:pic>
        <p:nvPicPr>
          <p:cNvPr id="3074" name="Picture 2" descr="C:\Documents and Settings\1\Рабочий стол\Zapi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2248" y="2100252"/>
            <a:ext cx="2786082" cy="3643338"/>
          </a:xfrm>
          <a:prstGeom prst="rect">
            <a:avLst/>
          </a:prstGeom>
          <a:noFill/>
        </p:spPr>
      </p:pic>
      <p:pic>
        <p:nvPicPr>
          <p:cNvPr id="3075" name="Picture 3" descr="C:\Documents and Settings\1\Рабочий стол\6490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8910" y="3243260"/>
            <a:ext cx="1828800" cy="2767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8075" y="1028682"/>
            <a:ext cx="8425339" cy="50720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Поэт глубоко национальный, Некрасов   широко ввёл в поэзию всё богатство народного языка и фольклора, смело использовал прозаизмы, разные речевые стили, песенные интонации. Некрасовская поэзия, в которой гражданственность и высокая художественность предстают в неразрывном единстве, оказала благотворное влияние на последующее развитие русской классической, а затем советской поэзии.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   В книге «СБОРНИК СТИХОВ» Н</a:t>
            </a:r>
            <a:r>
              <a:rPr lang="en-US" dirty="0" smtClean="0"/>
              <a:t>.</a:t>
            </a:r>
            <a:r>
              <a:rPr lang="ru-RU" dirty="0" smtClean="0"/>
              <a:t>А</a:t>
            </a:r>
            <a:r>
              <a:rPr lang="en-US" dirty="0" smtClean="0"/>
              <a:t>.</a:t>
            </a:r>
            <a:r>
              <a:rPr lang="ru-RU" dirty="0" smtClean="0"/>
              <a:t>Некрасова</a:t>
            </a:r>
            <a:r>
              <a:rPr lang="en-US" dirty="0" smtClean="0"/>
              <a:t>,</a:t>
            </a:r>
            <a:r>
              <a:rPr lang="ru-RU" dirty="0" smtClean="0"/>
              <a:t>собраны такие стихи</a:t>
            </a:r>
            <a:r>
              <a:rPr lang="en-US" dirty="0" smtClean="0"/>
              <a:t>,</a:t>
            </a:r>
            <a:r>
              <a:rPr lang="ru-RU" dirty="0" smtClean="0"/>
              <a:t>как: 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  «Перед дождём» 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  «Влюблённому» 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  «Давно отвергнутый тобою</a:t>
            </a:r>
            <a:r>
              <a:rPr lang="en-US" dirty="0" smtClean="0"/>
              <a:t>…</a:t>
            </a:r>
            <a:r>
              <a:rPr lang="ru-RU" dirty="0" smtClean="0"/>
              <a:t>»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   «Грустно</a:t>
            </a:r>
            <a:r>
              <a:rPr lang="en-US" dirty="0" smtClean="0"/>
              <a:t>…</a:t>
            </a:r>
            <a:r>
              <a:rPr lang="ru-RU" dirty="0" smtClean="0"/>
              <a:t>» 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   «Когда из мрака заблужденья</a:t>
            </a:r>
            <a:r>
              <a:rPr lang="en-US" dirty="0" smtClean="0"/>
              <a:t>…</a:t>
            </a:r>
            <a:r>
              <a:rPr lang="ru-RU" dirty="0" smtClean="0"/>
              <a:t>» 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   «Гадающей невесте» 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    «Приговор»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 КНИГЕ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8075" y="600054"/>
            <a:ext cx="8425339" cy="2857520"/>
          </a:xfrm>
        </p:spPr>
        <p:txBody>
          <a:bodyPr/>
          <a:lstStyle/>
          <a:p>
            <a:r>
              <a:rPr lang="ru-RU" dirty="0" smtClean="0"/>
              <a:t>В этом сборнике все стихи по  теме «одиночество»</a:t>
            </a:r>
            <a:r>
              <a:rPr lang="en-US" dirty="0" smtClean="0"/>
              <a:t>.</a:t>
            </a:r>
            <a:r>
              <a:rPr lang="ru-RU" dirty="0" smtClean="0"/>
              <a:t>В каждом стихотворении показана разная ситуация и решение или невозможность разрешения</a:t>
            </a:r>
            <a:r>
              <a:rPr lang="en-US" dirty="0" smtClean="0"/>
              <a:t> </a:t>
            </a:r>
            <a:r>
              <a:rPr lang="ru-RU" dirty="0" smtClean="0"/>
              <a:t>проблемы</a:t>
            </a:r>
            <a:r>
              <a:rPr lang="en-US" dirty="0" smtClean="0"/>
              <a:t>,</a:t>
            </a:r>
            <a:r>
              <a:rPr lang="ru-RU" dirty="0" smtClean="0"/>
              <a:t>но проблема везде одна- одиночество и непонимание окружающих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027" name="Picture 3" descr="C:\Documents and Settings\1\Рабочий стол\1277550343_1o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3290" y="3314698"/>
            <a:ext cx="4524172" cy="3443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Обложка -полное отражение сути стихов в книге</a:t>
            </a:r>
            <a:r>
              <a:rPr lang="en-US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Снаружи – ты</a:t>
            </a:r>
            <a:r>
              <a:rPr lang="en-US" dirty="0" smtClean="0"/>
              <a:t>,</a:t>
            </a:r>
            <a:r>
              <a:rPr lang="ru-RU" dirty="0" smtClean="0"/>
              <a:t>часть толпы</a:t>
            </a:r>
            <a:r>
              <a:rPr lang="en-US" dirty="0" smtClean="0"/>
              <a:t>,</a:t>
            </a:r>
            <a:r>
              <a:rPr lang="ru-RU" dirty="0" smtClean="0"/>
              <a:t>но внутри – ты абсолютно одинок</a:t>
            </a:r>
            <a:r>
              <a:rPr lang="en-US" dirty="0" smtClean="0"/>
              <a:t>…</a:t>
            </a:r>
            <a:r>
              <a:rPr lang="ru-RU" dirty="0" smtClean="0"/>
              <a:t>Снаружи</a:t>
            </a:r>
            <a:r>
              <a:rPr lang="en-US" dirty="0" smtClean="0"/>
              <a:t>,</a:t>
            </a:r>
            <a:r>
              <a:rPr lang="ru-RU" dirty="0" smtClean="0"/>
              <a:t>вокруг  тебя много людей</a:t>
            </a:r>
            <a:r>
              <a:rPr lang="en-US" dirty="0" smtClean="0"/>
              <a:t>,</a:t>
            </a:r>
            <a:r>
              <a:rPr lang="ru-RU" dirty="0" smtClean="0"/>
              <a:t>которые видят тебя</a:t>
            </a:r>
            <a:r>
              <a:rPr lang="en-US" dirty="0" smtClean="0"/>
              <a:t>,</a:t>
            </a:r>
            <a:r>
              <a:rPr lang="ru-RU" dirty="0" smtClean="0"/>
              <a:t>но внутри – ты один </a:t>
            </a:r>
            <a:r>
              <a:rPr lang="en-US" dirty="0" smtClean="0"/>
              <a:t>,</a:t>
            </a:r>
            <a:r>
              <a:rPr lang="ru-RU" dirty="0" smtClean="0"/>
              <a:t> и никто тебя не видит и не понимает</a:t>
            </a:r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ОБЛОЖКА</a:t>
            </a:r>
            <a:endParaRPr lang="ru-RU" dirty="0"/>
          </a:p>
        </p:txBody>
      </p:sp>
      <p:pic>
        <p:nvPicPr>
          <p:cNvPr id="2050" name="Picture 2" descr="C:\Documents and Settings\1\Рабочий стол\x_3ceddd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9306" y="3457574"/>
            <a:ext cx="3228708" cy="3276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Тема одиночества и непонимания актуальна как в 19 веке</a:t>
            </a:r>
            <a:r>
              <a:rPr lang="en-US" dirty="0" smtClean="0"/>
              <a:t>,</a:t>
            </a:r>
            <a:r>
              <a:rPr lang="ru-RU" dirty="0" smtClean="0"/>
              <a:t>так и по сей день</a:t>
            </a:r>
            <a:r>
              <a:rPr lang="en-US" dirty="0" smtClean="0"/>
              <a:t>.</a:t>
            </a:r>
            <a:r>
              <a:rPr lang="ru-RU" dirty="0" smtClean="0"/>
              <a:t>Люди – разные</a:t>
            </a:r>
            <a:r>
              <a:rPr lang="en-US" dirty="0" smtClean="0"/>
              <a:t>,</a:t>
            </a:r>
            <a:r>
              <a:rPr lang="ru-RU" dirty="0" smtClean="0"/>
              <a:t>проблемы – разные</a:t>
            </a:r>
            <a:r>
              <a:rPr lang="en-US" dirty="0" smtClean="0"/>
              <a:t>.</a:t>
            </a:r>
            <a:r>
              <a:rPr lang="ru-RU" dirty="0" smtClean="0"/>
              <a:t>Но душа человека по-прежнему хочет общения и понимания</a:t>
            </a:r>
            <a:r>
              <a:rPr lang="en-US" dirty="0" smtClean="0"/>
              <a:t>.</a:t>
            </a:r>
            <a:r>
              <a:rPr lang="ru-RU" dirty="0" smtClean="0"/>
              <a:t>А для этого люди должны быть одним целым </a:t>
            </a:r>
            <a:r>
              <a:rPr lang="en-US" dirty="0" smtClean="0"/>
              <a:t>,</a:t>
            </a:r>
            <a:r>
              <a:rPr lang="ru-RU" dirty="0" smtClean="0"/>
              <a:t> а не массой </a:t>
            </a:r>
            <a:r>
              <a:rPr lang="en-US" dirty="0" smtClean="0"/>
              <a:t>,</a:t>
            </a:r>
            <a:r>
              <a:rPr lang="ru-RU" dirty="0" smtClean="0"/>
              <a:t> раздробленной на мелкие части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ЭТА ТЕМА</a:t>
            </a:r>
            <a:endParaRPr lang="ru-RU" dirty="0"/>
          </a:p>
        </p:txBody>
      </p:sp>
      <p:pic>
        <p:nvPicPr>
          <p:cNvPr id="3074" name="Picture 2" descr="C:\Documents and Settings\1\Рабочий стол\d181d183d185d0b0d18f-d0b2d0bed0b4d0b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9504" y="3957640"/>
            <a:ext cx="3000356" cy="3000375"/>
          </a:xfrm>
          <a:prstGeom prst="rect">
            <a:avLst/>
          </a:prstGeom>
          <a:noFill/>
        </p:spPr>
      </p:pic>
      <p:pic>
        <p:nvPicPr>
          <p:cNvPr id="3075" name="Picture 3" descr="C:\Documents and Settings\1\Рабочий стол\2dbd4ae204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340" y="4100516"/>
            <a:ext cx="3243671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8">
      <a:dk1>
        <a:srgbClr val="2C2900"/>
      </a:dk1>
      <a:lt1>
        <a:srgbClr val="CECECE"/>
      </a:lt1>
      <a:dk2>
        <a:srgbClr val="F7C890"/>
      </a:dk2>
      <a:lt2>
        <a:srgbClr val="A7740D"/>
      </a:lt2>
      <a:accent1>
        <a:srgbClr val="9EB060"/>
      </a:accent1>
      <a:accent2>
        <a:srgbClr val="A7740D"/>
      </a:accent2>
      <a:accent3>
        <a:srgbClr val="E2BDCA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36C35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117</TotalTime>
  <Words>423</Words>
  <PresentationFormat>Произвольный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        ПРЕЗЕНТАЦИЯ КНИГИ   «СБОРНИК СТИХОВ»    Н.А.НЕКРАСОВА  </vt:lpstr>
      <vt:lpstr>О  ПИСАТЕЛЕ</vt:lpstr>
      <vt:lpstr>Слайд 3</vt:lpstr>
      <vt:lpstr>Слайд 4</vt:lpstr>
      <vt:lpstr>Слайд 5</vt:lpstr>
      <vt:lpstr>О  КНИГЕ</vt:lpstr>
      <vt:lpstr>Слайд 7</vt:lpstr>
      <vt:lpstr>ОБЛОЖКА</vt:lpstr>
      <vt:lpstr>ПОЧЕМУ ЭТА ТЕМА</vt:lpstr>
      <vt:lpstr>Слайд 10</vt:lpstr>
      <vt:lpstr>       ИЗДАТЕЛЬСТВО «НасАня»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КНИГИ  </dc:title>
  <cp:lastModifiedBy>1</cp:lastModifiedBy>
  <cp:revision>15</cp:revision>
  <dcterms:modified xsi:type="dcterms:W3CDTF">2012-01-26T18:28:11Z</dcterms:modified>
</cp:coreProperties>
</file>