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9" autoAdjust="0"/>
    <p:restoredTop sz="94660"/>
  </p:normalViewPr>
  <p:slideViewPr>
    <p:cSldViewPr>
      <p:cViewPr varScale="1">
        <p:scale>
          <a:sx n="104" d="100"/>
          <a:sy n="104" d="100"/>
        </p:scale>
        <p:origin x="-6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8609-3B9C-463F-8C20-98A79566A3CE}" type="datetimeFigureOut">
              <a:rPr lang="ru-RU" smtClean="0"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C83A4-9BD8-424D-B49F-9825F7A4AB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file:///C:\Users\&#1043;&#1088;&#1080;&#1096;&#1072;\Desktop\&#1044;&#1083;&#1103;%20&#1096;&#1082;&#1086;&#1083;&#1099;\&#1041;&#1088;&#1086;&#1076;&#1089;&#1082;&#1080;&#1081;\brodskiy_ostanovka_v_pustyne.mp3" TargetMode="External"/><Relationship Id="rId1" Type="http://schemas.openxmlformats.org/officeDocument/2006/relationships/audio" Target="file:///C:\Users\&#1043;&#1088;&#1080;&#1096;&#1072;\Desktop\&#1044;&#1083;&#1103;%20&#1096;&#1082;&#1086;&#1083;&#1099;\&#1041;&#1088;&#1086;&#1076;&#1089;&#1082;&#1080;&#1081;\brodskiy_ja_rodilsia_i_viros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88;&#1080;&#1096;&#1072;\Desktop\&#1044;&#1083;&#1103;%20&#1096;&#1082;&#1086;&#1083;&#1099;\&#1041;&#1088;&#1086;&#1076;&#1089;&#1082;&#1080;&#1081;\brodskiy_1_janvarja_1965.mp3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88;&#1080;&#1096;&#1072;\Desktop\&#1044;&#1083;&#1103;%20&#1096;&#1082;&#1086;&#1083;&#1099;\&#1041;&#1088;&#1086;&#1076;&#1089;&#1082;&#1080;&#1081;\brodskiy_postskriptum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fraza.com.ua/images/2007/09/28/brodskiy1_28090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3ed.qrz.ru/brodsky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иша\Desktop\Для школы\Бродский\brodsk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744" y="-79326"/>
            <a:ext cx="9284744" cy="69373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2149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«Жизнь </a:t>
            </a:r>
            <a:r>
              <a:rPr lang="ru-RU" b="1" i="1" dirty="0"/>
              <a:t>и творчество Иосифа </a:t>
            </a:r>
            <a:r>
              <a:rPr lang="ru-RU" b="1" i="1" dirty="0" smtClean="0"/>
              <a:t>Бродского»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pic>
        <p:nvPicPr>
          <p:cNvPr id="1027" name="Picture 3" descr="C:\Users\Гриша\Desktop\Для школы\Бродский\48143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2786082" cy="365387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Гриша\Desktop\Для школы\Бродский\normal_3573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0933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00034" y="214290"/>
            <a:ext cx="80010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Последние годы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 начале 1990-х годов Бродский перенёс вторую операцию на сердце, предстояла третья. Однако он продолжал преподавать, писал стихи и прозу («Пока есть такой язык, как русский, поэзия неизбежна»). Последние годы его недолгой жизни отмечены взлётом интенсивности творчества. Сборники сочинений Бродского начинают выходит в России: первые из них — «Назидание» (1990), «Осенний крик ястреба» (1990), «Стихотворения» (1990).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28596" y="142852"/>
            <a:ext cx="72152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Поэт скоропостижно скончался в Нью-Йорке, не дожив до 56 лет. Смерть Бродского, несмотря на то, что было известно о его ухудшающемся состоянии здоровья, потрясла людей по обе стороны океана. Похоронен в Венеции. В США у него осталась дочь, которая родилась в 1992, в Петербурге — сын (р. 1967). Одной из последних инициатив поэта было создание Русской Академии в Риме, куда на несколько месяцев могли бы приезжать русские поэты. Первым гостем академии в 2000 стал Тимур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Кибиров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C:\Users\Гриша\Desktop\Для школы\Бродский\Tser_p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000372"/>
            <a:ext cx="2857488" cy="3857628"/>
          </a:xfrm>
          <a:prstGeom prst="rect">
            <a:avLst/>
          </a:prstGeom>
          <a:noFill/>
        </p:spPr>
      </p:pic>
      <p:pic>
        <p:nvPicPr>
          <p:cNvPr id="22534" name="Picture 6" descr="C:\Users\Гриша\Desktop\Для школы\Бродский\50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000372"/>
            <a:ext cx="2857500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Гриша\Desktop\Для школы\Бродский\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786313" cy="6858000"/>
          </a:xfrm>
          <a:prstGeom prst="rect">
            <a:avLst/>
          </a:prstGeom>
          <a:noFill/>
        </p:spPr>
      </p:pic>
      <p:pic>
        <p:nvPicPr>
          <p:cNvPr id="23555" name="Picture 3" descr="C:\Users\Гриша\Desktop\Для школы\Бродский\25066_1232449285_750150_ma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0"/>
            <a:ext cx="5000628" cy="6858000"/>
          </a:xfrm>
          <a:prstGeom prst="rect">
            <a:avLst/>
          </a:prstGeom>
          <a:noFill/>
        </p:spPr>
      </p:pic>
      <p:pic>
        <p:nvPicPr>
          <p:cNvPr id="6" name="brodskiy_ja_rodilsia_i_vir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428604"/>
            <a:ext cx="304800" cy="304800"/>
          </a:xfrm>
          <a:prstGeom prst="rect">
            <a:avLst/>
          </a:prstGeom>
        </p:spPr>
      </p:pic>
      <p:pic>
        <p:nvPicPr>
          <p:cNvPr id="7" name="brodskiy_ostanovka_v_pustyn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214282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91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32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Гриша\Desktop\Для школы\Бродский\x_a0ce2c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brodskiy_1_janvarja_19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Гриша\Desktop\Для школы\Бродский\artists_klaviho_1_1_pic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8171" y="0"/>
            <a:ext cx="9182171" cy="6896758"/>
          </a:xfrm>
          <a:prstGeom prst="rect">
            <a:avLst/>
          </a:prstGeom>
          <a:noFill/>
        </p:spPr>
      </p:pic>
      <p:pic>
        <p:nvPicPr>
          <p:cNvPr id="26627" name="Picture 3" descr="C:\Users\Гриша\Desktop\Для школы\Бродский\1248640037_osennij-vech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928670"/>
            <a:ext cx="6072230" cy="4979229"/>
          </a:xfrm>
          <a:prstGeom prst="rect">
            <a:avLst/>
          </a:prstGeom>
          <a:noFill/>
        </p:spPr>
      </p:pic>
      <p:pic>
        <p:nvPicPr>
          <p:cNvPr id="7" name="brodskiy_postskriptu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Гриша\Desktop\Для школы\Бродский\0_4b00_464745c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5015" y="0"/>
            <a:ext cx="55139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иша\Desktop\Для школы\Бродский\venezia_su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+mn-lt"/>
              </a:rPr>
              <a:t>Когда младенец вступает в мир, он, как белый лист бумаги, открыт для любого, кто захочет написать свою строчку. В младенчестве все мы похожи, в старости - все разные. </a:t>
            </a:r>
          </a:p>
        </p:txBody>
      </p:sp>
      <p:pic>
        <p:nvPicPr>
          <p:cNvPr id="2052" name="Picture 4" descr="Картинка 2 из 10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357430"/>
            <a:ext cx="4286250" cy="27051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00100" y="5286388"/>
            <a:ext cx="69294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Иосиф Бродский родился в 1940 году в Ленинграде.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стихотворение выдающегося поэта обратила внимание Анна Ахматова, чьим учеником Бродский был многие годы.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Гриша\Desktop\Для школы\Бродский\79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86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Бродский рос в семье фотокорреспондента одной из газет, а журналисты, как известно, обычно наиболее раскрепощенные личности. Немалое влияние на развитие Бродского оказала и атмосфера Санкт-Петербурга. И поведение молодого Бродского отличалось смелостью, полным пренебрежением к существовавшим канонам. </a:t>
            </a:r>
            <a:r>
              <a:rPr lang="ru-RU" sz="2000" b="1" i="1" dirty="0" err="1">
                <a:solidFill>
                  <a:schemeClr val="bg1"/>
                </a:solidFill>
              </a:rPr>
              <a:t>Гордин</a:t>
            </a:r>
            <a:r>
              <a:rPr lang="ru-RU" sz="2000" b="1" i="1" dirty="0">
                <a:solidFill>
                  <a:schemeClr val="bg1"/>
                </a:solidFill>
              </a:rPr>
              <a:t> пишет, что в 18 лет Бродский выступил в университете на прениях, построив свою речь на статье Троцкого, которую только что прочел, чем привел присутствовавших там академиков и проч. в состояние глубокого шока.</a:t>
            </a:r>
          </a:p>
        </p:txBody>
      </p:sp>
      <p:pic>
        <p:nvPicPr>
          <p:cNvPr id="15363" name="Picture 3" descr="C:\Users\Гриша\Desktop\Для школы\Бродский\32745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857496"/>
            <a:ext cx="4071966" cy="4786346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85720" y="357166"/>
            <a:ext cx="80724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то же время, сочиняя эти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внеидеологические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что само по себе было противопоказано, стихи, Бродский еще и ведет себя вызывающе: работает кочегаром, санитаром в морге, коллектором в геологической экспедиции, и всегда поступает, как свободный человек, что по тем временам было просто дико для окружающих. И его стихи той поры - оптимистичны, в них нет присутствия тления, смерти.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3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Гриша\Desktop\Для школы\Бродский\f5T3amI4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4282" y="1225689"/>
            <a:ext cx="75724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На вопрос: "В чем ваша поэтическая иерархия?". Бродский ответил, в интервью Джону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Глэду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: "Ну, прежде всего речь идет о ценностях, хотя и не только о ценностях. Дело в том, что каждый литератор в течении жизни постоянно меняет свои оценки. В его сознании существует как бы табель о рангах, скажем, тот-то внизу, а тот-то наверху... Вообще, как мне представляется, литератор, по крайней мере я, выстраивает эту шкалу по следующим соображениям: тот или иной автор, та или иная идея важнее для него, чем другой автор или другая идея, - просто потому, что этот автор вбирает в себя предыдущих".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"В конечном счете каждый литератор стремится к одному и тому же: настигнуть или удержать утраченное или текущее время".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Язык, по Бродскому, - анатомия, высшая созидающая ценность, язык первичен.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В творчестве Бродского исследуется конфликт двух философских категорий: пространства и времени.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Гриша\Desktop\Для школы\Бродский\f_3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20" y="214290"/>
            <a:ext cx="82153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"Меня более всего, - пишет Бродский, - интересует и всегда интересовало, - это время и тот эффект, какой оно оказывает на человека, как оно его меняет, как обтачивает, то есть это такое вот практическое время в его длительности. Это, если угодно, то, что происходит с человеком во время жизни, то, что время делает с человеком, как оно его трансформирует... на самом деле литература не о жизни, да и сама жизнь не о жизни, а о двух категориях, более или менее о двух: пространстве и о времени... время для меня куда более интересная категория, нежели пространство".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7412" name="Picture 4" descr="C:\Users\Гриша\Desktop\Для школы\Бродский\f_18736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4244634" cy="3214686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85720" y="0"/>
            <a:ext cx="88582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Пространство поэт не любит, потому что оно распространяется вширь, то есть ведет в никуда. Время любит, потому что оно в конечном счете оканчивается вечностью, переходит в нее. Отсюда конфликт между этими категориями, который принимает частью форму противостояния белого и черного.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"Диктат языка - это и есть то, что в просторечии именуется диктатом музы, на самом деле это не муза диктует вам, а язык, который существует у вас на определенном уровне помимо вашей воли", - сказал Бродский в одном интервью; эту мысль он повторил и в своей нобелевской речи.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Picture 6" descr="C:\Users\Гриша\Desktop\Для школы\Бродский\17_060-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214686"/>
            <a:ext cx="2714644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1" grpId="1"/>
      <p:bldP spid="174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Гриша\Desktop\Для школы\Бродский\0058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6" y="0"/>
            <a:ext cx="9147116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7158" y="3929066"/>
            <a:ext cx="7143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Слово как сопротивление какой бы то ни было деспотии, как будущее культуры, реализующееся в ее настоящем.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"Поэта далеко заводит речь..." - эти слова Цветаевой Бродский воплотил в своем поэтическом опыте, а также в жизни, выбросившей его на далекий берег.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436" name="Picture 4" descr="C:\Users\Гриша\Desktop\Для школы\Бродский\ae16046ec004864fe0c05a8c40c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5728"/>
            <a:ext cx="4762494" cy="36404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Гриша\Desktop\Для школы\Бродский\f18b9e8907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Гриша\Desktop\Для школы\Бродский\brod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2852"/>
            <a:ext cx="4500594" cy="6572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2643182"/>
            <a:ext cx="16430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+mj-lt"/>
                <a:hlinkClick r:id="rId4"/>
              </a:rPr>
              <a:t>«Но пока мне рот не забили глиной, из него раздаваться будет лишь благодарность»</a:t>
            </a:r>
            <a:r>
              <a:rPr lang="ru-RU" sz="2400" b="1" i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Гриша\Desktop\Для школы\Бродский\fb81ae7265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C:\Users\Гриша\Desktop\Для школы\Бродский\brodsky_128221gm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428868"/>
            <a:ext cx="5810250" cy="41052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Гриша\Desktop\Для школы\Бродский\image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21507" name="Picture 3" descr="C:\Users\Гриша\Desktop\Для школы\Бродский\photo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681162"/>
            <a:ext cx="4286250" cy="3495675"/>
          </a:xfrm>
          <a:prstGeom prst="rect">
            <a:avLst/>
          </a:prstGeom>
          <a:noFill/>
        </p:spPr>
      </p:pic>
      <p:pic>
        <p:nvPicPr>
          <p:cNvPr id="21508" name="Picture 4" descr="C:\Users\Гриша\Desktop\Для школы\Бродский\photo-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643050"/>
            <a:ext cx="4381500" cy="38004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845</Words>
  <Application>Microsoft Office PowerPoint</Application>
  <PresentationFormat>Экран (4:3)</PresentationFormat>
  <Paragraphs>19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«Жизнь и творчество Иосифа Бродского» </vt:lpstr>
      <vt:lpstr>Когда младенец вступает в мир, он, как белый лист бумаги, открыт для любого, кто захочет написать свою строчку. В младенчестве все мы похожи, в старости - все разные.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Иосифа Бродского</dc:title>
  <dc:creator>Гриша</dc:creator>
  <cp:lastModifiedBy>Гриша</cp:lastModifiedBy>
  <cp:revision>10</cp:revision>
  <dcterms:created xsi:type="dcterms:W3CDTF">2010-04-16T15:59:12Z</dcterms:created>
  <dcterms:modified xsi:type="dcterms:W3CDTF">2010-04-16T17:33:06Z</dcterms:modified>
</cp:coreProperties>
</file>