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62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4A25-D177-4485-9CD4-1ED8191B3FA3}" type="datetimeFigureOut">
              <a:rPr lang="ru-RU" smtClean="0"/>
              <a:pPr/>
              <a:t>05.03.2014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6462C-2590-4820-9D8B-2FEDFA1C33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4A25-D177-4485-9CD4-1ED8191B3FA3}" type="datetimeFigureOut">
              <a:rPr lang="ru-RU" smtClean="0"/>
              <a:pPr/>
              <a:t>05.03.2014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6462C-2590-4820-9D8B-2FEDFA1C33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4A25-D177-4485-9CD4-1ED8191B3FA3}" type="datetimeFigureOut">
              <a:rPr lang="ru-RU" smtClean="0"/>
              <a:pPr/>
              <a:t>05.03.2014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6462C-2590-4820-9D8B-2FEDFA1C33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4A25-D177-4485-9CD4-1ED8191B3FA3}" type="datetimeFigureOut">
              <a:rPr lang="ru-RU" smtClean="0"/>
              <a:pPr/>
              <a:t>05.03.2014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6462C-2590-4820-9D8B-2FEDFA1C33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4A25-D177-4485-9CD4-1ED8191B3FA3}" type="datetimeFigureOut">
              <a:rPr lang="ru-RU" smtClean="0"/>
              <a:pPr/>
              <a:t>05.03.2014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6462C-2590-4820-9D8B-2FEDFA1C33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4A25-D177-4485-9CD4-1ED8191B3FA3}" type="datetimeFigureOut">
              <a:rPr lang="ru-RU" smtClean="0"/>
              <a:pPr/>
              <a:t>05.03.2014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6462C-2590-4820-9D8B-2FEDFA1C33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4A25-D177-4485-9CD4-1ED8191B3FA3}" type="datetimeFigureOut">
              <a:rPr lang="ru-RU" smtClean="0"/>
              <a:pPr/>
              <a:t>05.03.2014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6462C-2590-4820-9D8B-2FEDFA1C33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4A25-D177-4485-9CD4-1ED8191B3FA3}" type="datetimeFigureOut">
              <a:rPr lang="ru-RU" smtClean="0"/>
              <a:pPr/>
              <a:t>05.03.2014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6462C-2590-4820-9D8B-2FEDFA1C33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4A25-D177-4485-9CD4-1ED8191B3FA3}" type="datetimeFigureOut">
              <a:rPr lang="ru-RU" smtClean="0"/>
              <a:pPr/>
              <a:t>05.03.2014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6462C-2590-4820-9D8B-2FEDFA1C33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4A25-D177-4485-9CD4-1ED8191B3FA3}" type="datetimeFigureOut">
              <a:rPr lang="ru-RU" smtClean="0"/>
              <a:pPr/>
              <a:t>05.03.2014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6462C-2590-4820-9D8B-2FEDFA1C33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4A25-D177-4485-9CD4-1ED8191B3FA3}" type="datetimeFigureOut">
              <a:rPr lang="ru-RU" smtClean="0"/>
              <a:pPr/>
              <a:t>05.03.2014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6462C-2590-4820-9D8B-2FEDFA1C33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714A25-D177-4485-9CD4-1ED8191B3FA3}" type="datetimeFigureOut">
              <a:rPr lang="ru-RU" smtClean="0"/>
              <a:pPr/>
              <a:t>05.03.2014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46462C-2590-4820-9D8B-2FEDFA1C33C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428604"/>
            <a:ext cx="7772400" cy="727071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«Двойники» Раскольникова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85720" y="2928934"/>
            <a:ext cx="2071702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Раскольников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928926" y="1571612"/>
            <a:ext cx="2000264" cy="571504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Своеволие</a:t>
            </a:r>
          </a:p>
          <a:p>
            <a:pPr algn="ctr"/>
            <a:r>
              <a:rPr lang="ru-RU" dirty="0" smtClean="0"/>
              <a:t>Безверие 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928926" y="3000372"/>
            <a:ext cx="2071702" cy="571504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Нигилизм 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3000364" y="4643446"/>
            <a:ext cx="2000264" cy="714380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Разумный эгоизм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5357818" y="1500174"/>
            <a:ext cx="2214578" cy="64294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/>
              <a:t>Свидригайлов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5429256" y="2928934"/>
            <a:ext cx="2286016" cy="71438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/>
              <a:t>Лебезятников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5357818" y="4643446"/>
            <a:ext cx="2357454" cy="78581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Лужин </a:t>
            </a: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8143900" y="1071546"/>
            <a:ext cx="571504" cy="4929222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wordArtVert" rtlCol="0" anchor="ctr"/>
          <a:lstStyle/>
          <a:p>
            <a:pPr algn="ctr"/>
            <a:r>
              <a:rPr lang="ru-RU" b="1" dirty="0" err="1" smtClean="0"/>
              <a:t>Наполеономания</a:t>
            </a:r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3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428604"/>
            <a:ext cx="7772400" cy="727071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«Антиподы » Раскольникова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858016" y="2928934"/>
            <a:ext cx="2071702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Раскольников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143372" y="1428736"/>
            <a:ext cx="2357454" cy="78581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Христианское смирение, самопржертвование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286248" y="2786058"/>
            <a:ext cx="2071702" cy="85725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Апология христианских и этических норм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357686" y="4500570"/>
            <a:ext cx="2000264" cy="71438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Единичный альтруизм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357290" y="1428736"/>
            <a:ext cx="2214578" cy="64294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Соня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428728" y="2928934"/>
            <a:ext cx="2286016" cy="71438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Порфирий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428728" y="4429132"/>
            <a:ext cx="2357454" cy="78581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Разумихин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71472" y="1214422"/>
            <a:ext cx="571504" cy="492922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wordArtVert"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мессианство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3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214290"/>
            <a:ext cx="7772400" cy="941385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Теория Раскольникова: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solidFill>
                  <a:srgbClr val="C00000"/>
                </a:solidFill>
              </a:rPr>
              <a:t>PRO ET CONTRA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000100" y="1285860"/>
            <a:ext cx="2000264" cy="928694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Своеволие</a:t>
            </a:r>
          </a:p>
          <a:p>
            <a:pPr algn="ctr"/>
            <a:r>
              <a:rPr lang="ru-RU" dirty="0" smtClean="0"/>
              <a:t>Безверие 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928662" y="3143248"/>
            <a:ext cx="2071702" cy="928694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Нигилизм 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000100" y="5072074"/>
            <a:ext cx="2000264" cy="1000132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Разумный эгоизм</a:t>
            </a: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214282" y="1214422"/>
            <a:ext cx="571504" cy="4929222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wordArtVert" rtlCol="0" anchor="ctr"/>
          <a:lstStyle/>
          <a:p>
            <a:pPr algn="ctr"/>
            <a:r>
              <a:rPr lang="ru-RU" b="1" dirty="0" err="1" smtClean="0"/>
              <a:t>Наполеономания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5643570" y="1357298"/>
            <a:ext cx="2357454" cy="10001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Христианское смирение, самопржертвование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5857884" y="3071810"/>
            <a:ext cx="2071702" cy="10001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Апология христианских и этических норм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5929322" y="5072074"/>
            <a:ext cx="2000264" cy="10001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Единичный альтруизм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8286776" y="1142984"/>
            <a:ext cx="571504" cy="492922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wordArtVert"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мессианство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7" name="Знак запрета 16"/>
          <p:cNvSpPr/>
          <p:nvPr/>
        </p:nvSpPr>
        <p:spPr>
          <a:xfrm rot="2629617">
            <a:off x="3383101" y="2384877"/>
            <a:ext cx="2071702" cy="1921679"/>
          </a:xfrm>
          <a:prstGeom prst="noSmok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C00000"/>
                </a:solidFill>
              </a:rPr>
              <a:t>раскольников</a:t>
            </a:r>
            <a:endParaRPr lang="ru-RU" sz="1600" b="1" dirty="0">
              <a:solidFill>
                <a:srgbClr val="C00000"/>
              </a:solidFill>
            </a:endParaRPr>
          </a:p>
        </p:txBody>
      </p:sp>
      <p:cxnSp>
        <p:nvCxnSpPr>
          <p:cNvPr id="25" name="Прямая соединительная линия 24"/>
          <p:cNvCxnSpPr>
            <a:stCxn id="6" idx="3"/>
          </p:cNvCxnSpPr>
          <p:nvPr/>
        </p:nvCxnSpPr>
        <p:spPr>
          <a:xfrm>
            <a:off x="3000364" y="1750207"/>
            <a:ext cx="1428760" cy="146447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>
            <a:stCxn id="13" idx="1"/>
          </p:cNvCxnSpPr>
          <p:nvPr/>
        </p:nvCxnSpPr>
        <p:spPr>
          <a:xfrm rot="10800000" flipV="1">
            <a:off x="4429124" y="1857364"/>
            <a:ext cx="1214446" cy="135732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>
            <a:stCxn id="7" idx="3"/>
          </p:cNvCxnSpPr>
          <p:nvPr/>
        </p:nvCxnSpPr>
        <p:spPr>
          <a:xfrm flipV="1">
            <a:off x="3000364" y="3214686"/>
            <a:ext cx="1357322" cy="3929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>
            <a:stCxn id="14" idx="1"/>
          </p:cNvCxnSpPr>
          <p:nvPr/>
        </p:nvCxnSpPr>
        <p:spPr>
          <a:xfrm rot="10800000">
            <a:off x="4357686" y="3214686"/>
            <a:ext cx="1500198" cy="3571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>
            <a:stCxn id="8" idx="3"/>
          </p:cNvCxnSpPr>
          <p:nvPr/>
        </p:nvCxnSpPr>
        <p:spPr>
          <a:xfrm flipV="1">
            <a:off x="3000364" y="3357562"/>
            <a:ext cx="1357322" cy="22145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>
            <a:stCxn id="15" idx="1"/>
          </p:cNvCxnSpPr>
          <p:nvPr/>
        </p:nvCxnSpPr>
        <p:spPr>
          <a:xfrm rot="10800000">
            <a:off x="4357686" y="3286124"/>
            <a:ext cx="1571636" cy="2286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3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3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3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12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«В нем два противоположных характера поочередно сменяются…»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500430" y="2928934"/>
            <a:ext cx="1785950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ru-RU" dirty="0" smtClean="0"/>
              <a:t>Раскольников 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71472" y="1785926"/>
            <a:ext cx="2357454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Карикатурный протест </a:t>
            </a:r>
            <a:r>
              <a:rPr lang="ru-RU" dirty="0" err="1" smtClean="0"/>
              <a:t>Лебезятникова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42910" y="2928934"/>
            <a:ext cx="2357454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Единичное добро Разумихина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642910" y="4286256"/>
            <a:ext cx="2357454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Мелкая арифметика Лужина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5929322" y="1785926"/>
            <a:ext cx="2357454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Страшный анархический бунт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5929322" y="2928934"/>
            <a:ext cx="2357454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Всечеловеческий масштаб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6000760" y="4286256"/>
            <a:ext cx="2357454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Теория, которая толкает к топору</a:t>
            </a:r>
            <a:endParaRPr lang="ru-RU" dirty="0"/>
          </a:p>
        </p:txBody>
      </p:sp>
      <p:cxnSp>
        <p:nvCxnSpPr>
          <p:cNvPr id="15" name="Прямая со стрелкой 14"/>
          <p:cNvCxnSpPr>
            <a:stCxn id="4" idx="3"/>
          </p:cNvCxnSpPr>
          <p:nvPr/>
        </p:nvCxnSpPr>
        <p:spPr>
          <a:xfrm>
            <a:off x="2928926" y="2178835"/>
            <a:ext cx="1357322" cy="1035851"/>
          </a:xfrm>
          <a:prstGeom prst="straightConnector1">
            <a:avLst/>
          </a:prstGeom>
          <a:ln w="60325">
            <a:solidFill>
              <a:schemeClr val="bg2">
                <a:lumMod val="2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>
            <a:endCxn id="3" idx="3"/>
          </p:cNvCxnSpPr>
          <p:nvPr/>
        </p:nvCxnSpPr>
        <p:spPr>
          <a:xfrm flipV="1">
            <a:off x="2928926" y="3214686"/>
            <a:ext cx="2357454" cy="71438"/>
          </a:xfrm>
          <a:prstGeom prst="straightConnector1">
            <a:avLst/>
          </a:prstGeom>
          <a:ln w="60325">
            <a:solidFill>
              <a:schemeClr val="bg2">
                <a:lumMod val="2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>
            <a:stCxn id="6" idx="3"/>
          </p:cNvCxnSpPr>
          <p:nvPr/>
        </p:nvCxnSpPr>
        <p:spPr>
          <a:xfrm flipV="1">
            <a:off x="3000364" y="3286124"/>
            <a:ext cx="1357322" cy="1393041"/>
          </a:xfrm>
          <a:prstGeom prst="straightConnector1">
            <a:avLst/>
          </a:prstGeom>
          <a:ln w="60325">
            <a:solidFill>
              <a:schemeClr val="bg2">
                <a:lumMod val="2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>
            <a:endCxn id="9" idx="1"/>
          </p:cNvCxnSpPr>
          <p:nvPr/>
        </p:nvCxnSpPr>
        <p:spPr>
          <a:xfrm>
            <a:off x="4286248" y="3357562"/>
            <a:ext cx="1714512" cy="1321603"/>
          </a:xfrm>
          <a:prstGeom prst="straightConnector1">
            <a:avLst/>
          </a:prstGeom>
          <a:ln w="698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>
            <a:endCxn id="7" idx="1"/>
          </p:cNvCxnSpPr>
          <p:nvPr/>
        </p:nvCxnSpPr>
        <p:spPr>
          <a:xfrm flipV="1">
            <a:off x="4357686" y="2178835"/>
            <a:ext cx="1571636" cy="1035851"/>
          </a:xfrm>
          <a:prstGeom prst="straightConnector1">
            <a:avLst/>
          </a:prstGeom>
          <a:ln w="793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>
            <a:stCxn id="3" idx="3"/>
          </p:cNvCxnSpPr>
          <p:nvPr/>
        </p:nvCxnSpPr>
        <p:spPr>
          <a:xfrm>
            <a:off x="5286380" y="3214686"/>
            <a:ext cx="642942" cy="1588"/>
          </a:xfrm>
          <a:prstGeom prst="straightConnector1">
            <a:avLst/>
          </a:prstGeom>
          <a:ln w="793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Проблемы, связанные с парами «двойников» и «антиподов»</a:t>
            </a:r>
            <a:endParaRPr lang="ru-RU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1857356" y="5000636"/>
            <a:ext cx="5643602" cy="10715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b="1" dirty="0" smtClean="0"/>
              <a:t>Лужин                                          Разумихин</a:t>
            </a:r>
          </a:p>
          <a:p>
            <a:pPr algn="ctr"/>
            <a:endParaRPr lang="ru-RU" dirty="0"/>
          </a:p>
          <a:p>
            <a:pPr algn="ctr"/>
            <a:r>
              <a:rPr lang="ru-RU" sz="2400" b="1" dirty="0" smtClean="0"/>
              <a:t>личностный</a:t>
            </a:r>
            <a:endParaRPr lang="ru-RU" sz="2400" b="1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1285852" y="3286124"/>
            <a:ext cx="6643734" cy="13573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err="1" smtClean="0"/>
              <a:t>Лебезятников</a:t>
            </a:r>
            <a:r>
              <a:rPr lang="ru-RU" sz="2000" b="1" dirty="0" smtClean="0"/>
              <a:t>                                      Порфирий Петрович</a:t>
            </a:r>
          </a:p>
          <a:p>
            <a:pPr algn="ctr"/>
            <a:r>
              <a:rPr lang="ru-RU" sz="2400" b="1" dirty="0" smtClean="0"/>
              <a:t>социальный</a:t>
            </a:r>
            <a:endParaRPr lang="ru-RU" sz="2400" b="1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642910" y="1714488"/>
            <a:ext cx="7786742" cy="13573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err="1" smtClean="0"/>
              <a:t>Свидригайлов</a:t>
            </a:r>
            <a:r>
              <a:rPr lang="ru-RU" sz="3200" b="1" dirty="0" smtClean="0"/>
              <a:t>                                         Соня</a:t>
            </a:r>
          </a:p>
          <a:p>
            <a:pPr algn="ctr"/>
            <a:r>
              <a:rPr lang="ru-RU" sz="2800" b="1" dirty="0" smtClean="0"/>
              <a:t>общечеловеческий</a:t>
            </a:r>
            <a:endParaRPr lang="ru-RU" sz="2800" b="1" dirty="0"/>
          </a:p>
        </p:txBody>
      </p:sp>
      <p:cxnSp>
        <p:nvCxnSpPr>
          <p:cNvPr id="22" name="Прямая со стрелкой 21"/>
          <p:cNvCxnSpPr/>
          <p:nvPr/>
        </p:nvCxnSpPr>
        <p:spPr>
          <a:xfrm>
            <a:off x="3500430" y="2214554"/>
            <a:ext cx="3714776" cy="1588"/>
          </a:xfrm>
          <a:prstGeom prst="straightConnector1">
            <a:avLst/>
          </a:prstGeom>
          <a:ln w="44450">
            <a:solidFill>
              <a:srgbClr val="C0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>
            <a:off x="3214678" y="3786190"/>
            <a:ext cx="2071702" cy="1588"/>
          </a:xfrm>
          <a:prstGeom prst="straightConnector1">
            <a:avLst/>
          </a:prstGeom>
          <a:ln w="38100">
            <a:solidFill>
              <a:srgbClr val="C0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>
            <a:off x="2928926" y="5214950"/>
            <a:ext cx="2714644" cy="1588"/>
          </a:xfrm>
          <a:prstGeom prst="straightConnector1">
            <a:avLst/>
          </a:prstGeom>
          <a:ln w="38100">
            <a:solidFill>
              <a:srgbClr val="C0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  <p:bldP spid="20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111</TotalTime>
  <Words>108</Words>
  <Application>Microsoft Office PowerPoint</Application>
  <PresentationFormat>Экран (4:3)</PresentationFormat>
  <Paragraphs>46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«Двойники» Раскольникова</vt:lpstr>
      <vt:lpstr>«Антиподы » Раскольникова</vt:lpstr>
      <vt:lpstr>Теория Раскольникова:  PRO ET CONTRA</vt:lpstr>
      <vt:lpstr>«В нем два противоположных характера поочередно сменяются…»</vt:lpstr>
      <vt:lpstr>Проблемы, связанные с парами «двойников» и «антиподов»</vt:lpstr>
    </vt:vector>
  </TitlesOfParts>
  <Company>семья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«Двойники» Раскольникова</dc:title>
  <dc:creator>елена владимировна</dc:creator>
  <cp:lastModifiedBy>Елена владимировна</cp:lastModifiedBy>
  <cp:revision>13</cp:revision>
  <dcterms:created xsi:type="dcterms:W3CDTF">2012-03-01T14:09:12Z</dcterms:created>
  <dcterms:modified xsi:type="dcterms:W3CDTF">2014-03-05T16:19:48Z</dcterms:modified>
</cp:coreProperties>
</file>