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DFEDF45-CC79-444C-ACCE-36A50414420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1CE112B-B84D-4928-B510-EC557216C0C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EDF45-CC79-444C-ACCE-36A50414420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CE112B-B84D-4928-B510-EC557216C0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DFEDF45-CC79-444C-ACCE-36A50414420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1CE112B-B84D-4928-B510-EC557216C0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EDF45-CC79-444C-ACCE-36A50414420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CE112B-B84D-4928-B510-EC557216C0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DFEDF45-CC79-444C-ACCE-36A50414420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1CE112B-B84D-4928-B510-EC557216C0C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EDF45-CC79-444C-ACCE-36A50414420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CE112B-B84D-4928-B510-EC557216C0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EDF45-CC79-444C-ACCE-36A50414420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CE112B-B84D-4928-B510-EC557216C0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EDF45-CC79-444C-ACCE-36A50414420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CE112B-B84D-4928-B510-EC557216C0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DFEDF45-CC79-444C-ACCE-36A50414420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CE112B-B84D-4928-B510-EC557216C0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EDF45-CC79-444C-ACCE-36A50414420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CE112B-B84D-4928-B510-EC557216C0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EDF45-CC79-444C-ACCE-36A50414420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CE112B-B84D-4928-B510-EC557216C0C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DFEDF45-CC79-444C-ACCE-36A50414420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1CE112B-B84D-4928-B510-EC557216C0C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476672"/>
            <a:ext cx="4392488" cy="2664296"/>
          </a:xfrm>
        </p:spPr>
        <p:txBody>
          <a:bodyPr/>
          <a:lstStyle/>
          <a:p>
            <a:r>
              <a:rPr lang="ru-RU" sz="7200" b="0" dirty="0" smtClean="0">
                <a:solidFill>
                  <a:srgbClr val="C00000"/>
                </a:solidFill>
                <a:cs typeface="Andalus" pitchFamily="18" charset="-78"/>
              </a:rPr>
              <a:t>Доброта спасёт мир!!!</a:t>
            </a:r>
            <a:endParaRPr lang="ru-RU" sz="7200" b="0" dirty="0">
              <a:solidFill>
                <a:srgbClr val="C00000"/>
              </a:solidFill>
              <a:cs typeface="Andalus" pitchFamily="18" charset="-78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110234171_4945204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500" y="3212976"/>
            <a:ext cx="6090988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71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198" y="404664"/>
            <a:ext cx="7630162" cy="6051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5040560" cy="3096344"/>
          </a:xfrm>
          <a:prstGeom prst="rect">
            <a:avLst/>
          </a:prstGeom>
          <a:noFill/>
        </p:spPr>
      </p:pic>
      <p:pic>
        <p:nvPicPr>
          <p:cNvPr id="10243" name="Picture 3" descr="C:\Users\user\Desktop\haz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645024"/>
            <a:ext cx="4994920" cy="3017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3888432" cy="3168352"/>
          </a:xfrm>
          <a:prstGeom prst="rect">
            <a:avLst/>
          </a:prstGeom>
          <a:noFill/>
        </p:spPr>
      </p:pic>
      <p:pic>
        <p:nvPicPr>
          <p:cNvPr id="11267" name="Picture 3" descr="C:\Users\user\Desktop\1523169_2012120418442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429000"/>
            <a:ext cx="4175786" cy="3131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Электричество</a:t>
            </a:r>
            <a:endParaRPr lang="ru-RU" dirty="0"/>
          </a:p>
        </p:txBody>
      </p:sp>
      <p:pic>
        <p:nvPicPr>
          <p:cNvPr id="12290" name="Picture 2" descr="C:\Users\user\Desktop\travm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0267"/>
            <a:ext cx="5976664" cy="5237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user\Desktop\54a72693cbd88bbdab7b6d13b63df3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128792" cy="5505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user\Desktop\902c290edb062cf1d8828d14464031f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6768752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Ураганы.</a:t>
            </a:r>
            <a:endParaRPr lang="ru-RU" dirty="0"/>
          </a:p>
        </p:txBody>
      </p:sp>
      <p:pic>
        <p:nvPicPr>
          <p:cNvPr id="15362" name="Picture 2" descr="C:\Users\user\Desktop\GrnA8tyPB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6409382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Авиакатастрофы. Землетрясения.</a:t>
            </a:r>
            <a:endParaRPr lang="ru-RU" dirty="0"/>
          </a:p>
        </p:txBody>
      </p:sp>
      <p:pic>
        <p:nvPicPr>
          <p:cNvPr id="16386" name="Picture 2" descr="C:\Users\user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700808"/>
            <a:ext cx="3744416" cy="2664296"/>
          </a:xfrm>
          <a:prstGeom prst="rect">
            <a:avLst/>
          </a:prstGeom>
          <a:noFill/>
        </p:spPr>
      </p:pic>
      <p:pic>
        <p:nvPicPr>
          <p:cNvPr id="16387" name="Picture 3" descr="C:\Users\user\Desktop\chil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20888"/>
            <a:ext cx="3744416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Пожары.</a:t>
            </a:r>
            <a:br>
              <a:rPr lang="ru-RU" dirty="0" smtClean="0"/>
            </a:br>
            <a:r>
              <a:rPr lang="ru-RU" dirty="0" smtClean="0"/>
              <a:t>Войны.</a:t>
            </a:r>
            <a:endParaRPr lang="ru-RU" dirty="0"/>
          </a:p>
        </p:txBody>
      </p:sp>
      <p:pic>
        <p:nvPicPr>
          <p:cNvPr id="17410" name="Picture 2" descr="C:\Users\user\Desktop\29528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3960440" cy="3456384"/>
          </a:xfrm>
          <a:prstGeom prst="rect">
            <a:avLst/>
          </a:prstGeom>
          <a:noFill/>
        </p:spPr>
      </p:pic>
      <p:pic>
        <p:nvPicPr>
          <p:cNvPr id="17411" name="Picture 3" descr="C:\Users\user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80928"/>
            <a:ext cx="324036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54100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Азбука Брайля - выпуклое </a:t>
            </a:r>
            <a:r>
              <a:rPr lang="ru-RU" sz="2800" dirty="0" err="1" smtClean="0"/>
              <a:t>шеститочие</a:t>
            </a:r>
            <a:r>
              <a:rPr lang="ru-RU" sz="2800" dirty="0" smtClean="0"/>
              <a:t>:  точками  обозначаются  буквы,  цифры, и нотные знаки,  чтобы эти люди тоже могли читать, обучаться, общаться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5" name="Picture 3" descr="C:\Users\user\Desktop\image003_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140968"/>
            <a:ext cx="3888432" cy="3402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812816"/>
          </a:xfrm>
        </p:spPr>
        <p:txBody>
          <a:bodyPr/>
          <a:lstStyle/>
          <a:p>
            <a:r>
              <a:rPr lang="ru-RU" dirty="0" smtClean="0"/>
              <a:t>Здравствуйте!</a:t>
            </a:r>
            <a:endParaRPr lang="ru-RU" dirty="0"/>
          </a:p>
        </p:txBody>
      </p:sp>
      <p:pic>
        <p:nvPicPr>
          <p:cNvPr id="2050" name="Picture 2" descr="C:\Users\user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2420888"/>
            <a:ext cx="5904656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Диана </a:t>
            </a:r>
            <a:r>
              <a:rPr lang="ru-RU" dirty="0" err="1" smtClean="0"/>
              <a:t>Гурцкая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9458" name="Picture 2" descr="C:\Users\user\Desktop\RIAN_00970388.LR.r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80406"/>
            <a:ext cx="5715000" cy="410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1107504"/>
            <a:ext cx="7516688" cy="3024336"/>
          </a:xfrm>
        </p:spPr>
        <p:txBody>
          <a:bodyPr>
            <a:normAutofit/>
          </a:bodyPr>
          <a:lstStyle/>
          <a:p>
            <a:r>
              <a:rPr lang="ru-RU" sz="2200" dirty="0" err="1" smtClean="0"/>
              <a:t>Неслышащие</a:t>
            </a:r>
            <a:r>
              <a:rPr lang="ru-RU" sz="2200" dirty="0" smtClean="0"/>
              <a:t>  люди общаются жестами, это - жестовая речь. Поэтому таким людям необходимо видеть руки и лицо собеседника.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 descr="C:\Users\user\Desktop\zlvjmyuueol4-6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3528392" cy="2533650"/>
          </a:xfrm>
          <a:prstGeom prst="rect">
            <a:avLst/>
          </a:prstGeom>
          <a:noFill/>
        </p:spPr>
      </p:pic>
      <p:pic>
        <p:nvPicPr>
          <p:cNvPr id="20483" name="Picture 3" descr="C:\Users\user\Desktop\image255845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861048"/>
            <a:ext cx="3714750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user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3312368" cy="2304256"/>
          </a:xfrm>
          <a:prstGeom prst="rect">
            <a:avLst/>
          </a:prstGeom>
          <a:noFill/>
        </p:spPr>
      </p:pic>
      <p:pic>
        <p:nvPicPr>
          <p:cNvPr id="21507" name="Picture 3" descr="C:\Users\user\Desktop\9e662d1006a54251ef3d3bc3f430de6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068960"/>
            <a:ext cx="3603531" cy="2429385"/>
          </a:xfrm>
          <a:prstGeom prst="rect">
            <a:avLst/>
          </a:prstGeom>
          <a:noFill/>
        </p:spPr>
      </p:pic>
      <p:pic>
        <p:nvPicPr>
          <p:cNvPr id="21508" name="Picture 4" descr="C:\Users\user\Desktop\2012-04-13_0655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284984"/>
            <a:ext cx="3384375" cy="3062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Надо всегда </a:t>
            </a:r>
            <a:r>
              <a:rPr lang="ru-RU" dirty="0" smtClean="0"/>
              <a:t>-</a:t>
            </a:r>
            <a:endParaRPr lang="ru-RU" dirty="0"/>
          </a:p>
        </p:txBody>
      </p:sp>
      <p:pic>
        <p:nvPicPr>
          <p:cNvPr id="22530" name="Picture 2" descr="C:\Users\user\Desktop\enlgm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645024"/>
            <a:ext cx="4379218" cy="2929508"/>
          </a:xfrm>
          <a:prstGeom prst="rect">
            <a:avLst/>
          </a:prstGeom>
          <a:noFill/>
        </p:spPr>
      </p:pic>
      <p:pic>
        <p:nvPicPr>
          <p:cNvPr id="22531" name="Picture 3" descr="C:\Users\user\Desktop\532cd2ab29eb1d932a1b710242984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32656"/>
            <a:ext cx="4392488" cy="3188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user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6192688" cy="5001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user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6840760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a_efc4b5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7488832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1358582310_cvetik-semicvetik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526" y="476672"/>
            <a:ext cx="7362818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200800" cy="26642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332656"/>
            <a:ext cx="6912768" cy="3816424"/>
          </a:xfrm>
        </p:spPr>
        <p:txBody>
          <a:bodyPr>
            <a:normAutofit/>
          </a:bodyPr>
          <a:lstStyle/>
          <a:p>
            <a:pPr lvl="1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Лети, лети лепесток, через запад на восток, через север, через юг, возвращайся, сделав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</a:rPr>
              <a:t>круг.Облетев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вокруг земли, быть по – моему вели.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user\Desktop\stdety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924944"/>
            <a:ext cx="4968552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1287554354_1fbd1cd9b3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4286250" cy="3143250"/>
          </a:xfrm>
          <a:prstGeom prst="rect">
            <a:avLst/>
          </a:prstGeom>
          <a:noFill/>
        </p:spPr>
      </p:pic>
      <p:pic>
        <p:nvPicPr>
          <p:cNvPr id="6147" name="Picture 3" descr="C:\Users\user\Desktop\cvetik.semicvetik.avi.image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356992"/>
            <a:ext cx="4176464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416824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581" y="260648"/>
            <a:ext cx="5496611" cy="3600400"/>
          </a:xfrm>
          <a:prstGeom prst="rect">
            <a:avLst/>
          </a:prstGeom>
          <a:noFill/>
        </p:spPr>
      </p:pic>
      <p:pic>
        <p:nvPicPr>
          <p:cNvPr id="8195" name="Picture 3" descr="C:\Users\user\Desktop\Дети-инвалиды могут принести в приемные семьи сразу миллион рублей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212976"/>
            <a:ext cx="4824536" cy="3371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84784"/>
            <a:ext cx="6336704" cy="432048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 Ежегодно 3 декабря принято привлекать внимание к проблемам инвалидов,   к защите их достоинства, прав и благополучия.</a:t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 Так постановила в 1992 году Организация Объединенных Наций. </a:t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1">
      <a:dk1>
        <a:sysClr val="windowText" lastClr="000000"/>
      </a:dk1>
      <a:lt1>
        <a:sysClr val="window" lastClr="FFFFFF"/>
      </a:lt1>
      <a:dk2>
        <a:srgbClr val="FF0000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116</Words>
  <Application>Microsoft Office PowerPoint</Application>
  <PresentationFormat>Экран (4:3)</PresentationFormat>
  <Paragraphs>12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Изящная</vt:lpstr>
      <vt:lpstr>Доброта спасёт мир!!!</vt:lpstr>
      <vt:lpstr>Здравствуйте!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Электричество</vt:lpstr>
      <vt:lpstr>Слайд 14</vt:lpstr>
      <vt:lpstr>Слайд 15</vt:lpstr>
      <vt:lpstr>Ураганы.</vt:lpstr>
      <vt:lpstr>Авиакатастрофы. Землетрясения.</vt:lpstr>
      <vt:lpstr>Пожары. Войны.</vt:lpstr>
      <vt:lpstr>Азбука Брайля - выпуклое шеститочие:  точками  обозначаются  буквы,  цифры, и нотные знаки,  чтобы эти люди тоже могли читать, обучаться, общаться </vt:lpstr>
      <vt:lpstr>Диана Гурцкая.</vt:lpstr>
      <vt:lpstr>Неслышащие  люди общаются жестами, это - жестовая речь. Поэтому таким людям необходимо видеть руки и лицо собеседника.  </vt:lpstr>
      <vt:lpstr>Слайд 22</vt:lpstr>
      <vt:lpstr>Надо всегда -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Доброта спасёт мир!</dc:title>
  <dc:creator>user</dc:creator>
  <cp:lastModifiedBy>user</cp:lastModifiedBy>
  <cp:revision>20</cp:revision>
  <dcterms:created xsi:type="dcterms:W3CDTF">2014-12-01T13:18:18Z</dcterms:created>
  <dcterms:modified xsi:type="dcterms:W3CDTF">2014-12-01T16:28:48Z</dcterms:modified>
</cp:coreProperties>
</file>