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6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8474544561200071E-2"/>
          <c:y val="5.5430349008840328E-2"/>
          <c:w val="0.51886611148184147"/>
          <c:h val="0.889139301982319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Профессии</c:v>
                </c:pt>
              </c:strCache>
            </c:strRef>
          </c:tx>
          <c:explosion val="27"/>
          <c:cat>
            <c:strRef>
              <c:f>Лист1!$A$2:$A$9</c:f>
              <c:strCache>
                <c:ptCount val="8"/>
                <c:pt idx="0">
                  <c:v>Военный</c:v>
                </c:pt>
                <c:pt idx="1">
                  <c:v>Врач</c:v>
                </c:pt>
                <c:pt idx="2">
                  <c:v>Повар</c:v>
                </c:pt>
                <c:pt idx="3">
                  <c:v>Юрист</c:v>
                </c:pt>
                <c:pt idx="4">
                  <c:v>Архитектор</c:v>
                </c:pt>
                <c:pt idx="5">
                  <c:v>Банковский работник</c:v>
                </c:pt>
                <c:pt idx="6">
                  <c:v>Водитель</c:v>
                </c:pt>
                <c:pt idx="7">
                  <c:v>Артист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>
        <c:manualLayout>
          <c:xMode val="edge"/>
          <c:yMode val="edge"/>
          <c:x val="0.10935768445610988"/>
          <c:y val="1.5873015873015879E-2"/>
        </c:manualLayout>
      </c:layout>
    </c:title>
    <c:plotArea>
      <c:layout>
        <c:manualLayout>
          <c:layoutTarget val="inner"/>
          <c:xMode val="edge"/>
          <c:yMode val="edge"/>
          <c:x val="0.11138919347125682"/>
          <c:y val="0.22748936002416131"/>
          <c:w val="0.47062856542509796"/>
          <c:h val="0.698530433153887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считаете, понадобится ли вам знания, полученные на уроках математики в вашей будущей профессии?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Да, конечно</c:v>
                </c:pt>
                <c:pt idx="1">
                  <c:v>Нет, не понадобятся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.biografguru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" TargetMode="External"/><Relationship Id="rId5" Type="http://schemas.openxmlformats.org/officeDocument/2006/relationships/hyperlink" Target="http://www.slideboom.com/" TargetMode="External"/><Relationship Id="rId4" Type="http://schemas.openxmlformats.org/officeDocument/2006/relationships/hyperlink" Target="http://ru.calame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0">
            <a:off x="7295893" y="3366811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DokChampa" pitchFamily="34" charset="-34"/>
              </a:rPr>
              <a:t>Муниципальное бюджетное образовательное учреждение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DokChampa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DokChampa" pitchFamily="34" charset="-34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DokChampa" pitchFamily="34" charset="-34"/>
              </a:rPr>
              <a:t>Средняя общеобразовательная школа  №15 с углубленным изучением отдельных предметов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DokChampa" pitchFamily="34" charset="-34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DokChampa" pitchFamily="34" charset="-34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DokChampa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DokChampa" pitchFamily="34" charset="-34"/>
              </a:rPr>
              <a:t>Энгельсского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DokChampa" pitchFamily="34" charset="-34"/>
              </a:rPr>
              <a:t> муниципального района Саратовской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DokChampa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21442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Муниципальная научно-практическая конференция  учащихся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«Первые шаги в науке»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000240"/>
            <a:ext cx="650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Творческая исследовательская работа по теме: </a:t>
            </a:r>
            <a:endParaRPr lang="ru-RU" sz="1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2500306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«Математика  в наших  будущих  профессиях»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00000">
            <a:off x="714350" y="3286126"/>
            <a:ext cx="1080000" cy="94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00000">
            <a:off x="1515836" y="3258960"/>
            <a:ext cx="86707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00000">
            <a:off x="2159393" y="3255472"/>
            <a:ext cx="84667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00000">
            <a:off x="6734021" y="3312185"/>
            <a:ext cx="76057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200000">
            <a:off x="2726910" y="3278080"/>
            <a:ext cx="97888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00000">
            <a:off x="5863876" y="3313842"/>
            <a:ext cx="1188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00000">
            <a:off x="5152752" y="3295373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C:\Users\дмитрий\Desktop\363613694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4071942"/>
            <a:ext cx="1285884" cy="12648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8596" y="5429264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выполнил: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5в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класса МБОУ «СОШ №15 с </a:t>
            </a:r>
            <a:r>
              <a:rPr lang="ru-RU" sz="16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уиоп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Богданов Артём</a:t>
            </a:r>
            <a:endParaRPr lang="ru-RU" sz="2400" dirty="0" smtClean="0">
              <a:solidFill>
                <a:schemeClr val="bg1">
                  <a:lumMod val="8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(Руководитель: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Шуткина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О.П.)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  <p:bldP spid="8" grpId="0"/>
      <p:bldP spid="1027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Мой Мир@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3357387" cy="2520279"/>
          </a:xfrm>
          <a:prstGeom prst="ellipse">
            <a:avLst/>
          </a:prstGeom>
          <a:noFill/>
        </p:spPr>
      </p:pic>
      <p:sp>
        <p:nvSpPr>
          <p:cNvPr id="2" name="Волна 1"/>
          <p:cNvSpPr/>
          <p:nvPr/>
        </p:nvSpPr>
        <p:spPr>
          <a:xfrm>
            <a:off x="2051720" y="260648"/>
            <a:ext cx="4680520" cy="1008112"/>
          </a:xfrm>
          <a:prstGeom prst="wave">
            <a:avLst>
              <a:gd name="adj1" fmla="val 12500"/>
              <a:gd name="adj2" fmla="val 305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Задача для повара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268760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книге рецептов написано, что на три порции фруктового салата необходимо взять 150гр киви, 210гр манго,180гр папайи и 60гр миндальных орехов. По сколько грамм каждого ингредиента нужно для приготовления 20 порций фруктового салата.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Фрукты для здоровья KWExport.ru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3635896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852936"/>
            <a:ext cx="5616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Выясним по сколько грамм каждого ингредиента нужно для приготовления одного салата.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150/3=50гр киви.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210/3=70гр манго.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180/3=60гр папайи.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60/3=20гр миндальных орехов.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Умножим получившиеся результаты на 20порций.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50*20=1000гр киви.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70*20=1400гр манго.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60*20=1200гр папайи.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20*20=400гр миндальных орехов.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23731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20 порций фруктового салата необходимо 1000гр киви,  1400гр манго, 1200гр папайи и 400гр миндальных орехов.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43204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 А К Л Ю Ч Е Н И Е</a:t>
            </a: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568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       Работая над этим проектом, я понял, что математика пригодится нам практически во всей нашей будущей жизни. Изучая различные источники, я более подробно познакомился с профессиями.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916832"/>
            <a:ext cx="8712968" cy="259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       Как мне удалось выяснить, математические знания необходимы не только в этих трёх профессиях, но и во всех остальных профессиях, названных моими одноклассниками.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        Так, например, оказывается, что юристам, адвокатам нужно логическое мышление, которое, как известно, развивает  математика,  для выяснения причин и условий совершения преступлений. Для архитектора важны умение вычислять и знание геометрических фигур. Даже водителю без математики никуда.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4221088"/>
            <a:ext cx="4968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проведённого исследования  моя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подтвердилась: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людям различных профессий необходимо знание математики. Для того, чтобы овладеть той или иной профессией необходимо изучать математику в школе.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170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484784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Шеврин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Л.Н.. Математика – 5-6 . Учебник – собеседник. М., 1992г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Смирнов А.И. Мир профессий М., 1987г.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Дорофеев Г.В. Математика-5кл.М., 1994г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– ресурсы.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http://prof.biografguru.ru/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http://ru.calameo.com/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http://www.slideboom.com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nsportal.ru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http://www.obrazovanie66.ru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4868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142852"/>
            <a:ext cx="4357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Три десятых – и стены возводятся косо!</a:t>
            </a: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Три десятых – и рухнут вагоны с откоса!</a:t>
            </a: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Ошибись только на три десятых аптека -</a:t>
            </a: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Станет ядом лекарство – убьёт человека… </a:t>
            </a: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Лифшиц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дмитрий\Desktop\3626088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818376" cy="11366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714489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думаю, что математика нужна всем людям на свете. Ведь без математики человек не сможет решать, мерить и считать. Без математики невозможно построить дом, сосчитать деньги в кармане, измерить расстояние.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7174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бы человек не знал математики, он бы не смог изобрести самолёт и автомобиль, стиральную машину и холодильник, телевизор и компьютер, а также наши любимые компьютерные игры. 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861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математики развивает логическое мышление, приучает человека к точности, к умению видеть главное, сообщает необходимые сведения для понимания сложных задач, возникающих в различных областях деятельности современного человека.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4214818"/>
            <a:ext cx="814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каждый из нас, учеников, знает, какую  профессию  он  приобретет в будущем, но благодаря ответственному отношению к изучению математики, каждый ученик обеспечивает себя знаниями, качествами, которые необходимы в его дальнейшей профессиональной деятельности.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5429264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Однажды настанет время, когда нам  будет необходимо выбрать профессию. Поэтому, я хочу обратить  внимание на значимость математических знаний в некоторых профессиях.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6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6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Гипотеза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математика необходима людям любой профессии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5362" name="Picture 2" descr="C:\Users\дмитрий\Desktop\4c6ef76a-986a-4881-a353-1023bb841b4b_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71480"/>
            <a:ext cx="1500198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8573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Цель исследования: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выяснить, действительно ли нужны математические знания в       профессиональной деятельности человека.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7174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Задачи исследования: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2438"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провести анкетирование среди одноклассников и выяснить, какие профессии они                 хотели бы получить в будущем;</a:t>
            </a:r>
          </a:p>
          <a:p>
            <a:pPr marL="452438"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более подробно изучить в каких 3-х самых популярных профессиях, названных одноклассниками, необходимы знания математики;</a:t>
            </a:r>
          </a:p>
          <a:p>
            <a:pPr marL="452438"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найти задачи, связанные с профессиями, отобрать несколько таких задач;</a:t>
            </a:r>
          </a:p>
          <a:p>
            <a:pPr marL="452438"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доказать важность владения математическими знаниями, обеспечивающими успешность,  благополучие в профессиональной деятельности.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479715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Методы исследования: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анкетирование одноклассников  и  обработка  данных;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поиск информации  о профессиях из различных источников;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работа с задачами из школьного курса.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Результаты анкетирования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 1.</a:t>
            </a:r>
            <a:r>
              <a:rPr lang="ru-RU" dirty="0" smtClean="0"/>
              <a:t>   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Какую профессию вы хотели бы получить в будущем? 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24744"/>
          <a:ext cx="3960440" cy="2453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5042"/>
                <a:gridCol w="1926636"/>
                <a:gridCol w="144876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Monotype Corsiva" pitchFamily="66" charset="0"/>
                        </a:rPr>
                        <a:t>№ </a:t>
                      </a:r>
                      <a:r>
                        <a:rPr lang="ru-RU" sz="1400" dirty="0" err="1">
                          <a:latin typeface="Monotype Corsiva" pitchFamily="66" charset="0"/>
                        </a:rPr>
                        <a:t>п</a:t>
                      </a:r>
                      <a:r>
                        <a:rPr lang="ru-RU" sz="1400" dirty="0">
                          <a:latin typeface="Monotype Corsiva" pitchFamily="66" charset="0"/>
                        </a:rPr>
                        <a:t>/</a:t>
                      </a:r>
                      <a:r>
                        <a:rPr lang="ru-RU" sz="1400" dirty="0" err="1">
                          <a:latin typeface="Monotype Corsiva" pitchFamily="66" charset="0"/>
                        </a:rPr>
                        <a:t>п</a:t>
                      </a:r>
                      <a:endParaRPr lang="ru-RU" sz="11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Monotype Corsiva" pitchFamily="66" charset="0"/>
                        </a:rPr>
                        <a:t>Профессия</a:t>
                      </a:r>
                      <a:endParaRPr lang="ru-RU" sz="11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Monotype Corsiva" pitchFamily="66" charset="0"/>
                        </a:rPr>
                        <a:t>Количество учащихся</a:t>
                      </a:r>
                      <a:endParaRPr lang="ru-RU" sz="11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Военный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Врач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Повар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Юрист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Архитектор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Банковский работник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Водитель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Артист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1124744"/>
          <a:ext cx="431880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7890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 2.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Как вы считаете, понадобится ли вам знания, полученные на уроках математики в вашей будущей профессии?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4797152"/>
          <a:ext cx="5214974" cy="12969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2942"/>
                <a:gridCol w="2786082"/>
                <a:gridCol w="1785950"/>
              </a:tblGrid>
              <a:tr h="239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</a:rPr>
                        <a:t>№ </a:t>
                      </a:r>
                      <a:r>
                        <a:rPr lang="ru-RU" sz="1600" dirty="0" err="1">
                          <a:latin typeface="Monotype Corsiva" pitchFamily="66" charset="0"/>
                        </a:rPr>
                        <a:t>п</a:t>
                      </a:r>
                      <a:r>
                        <a:rPr lang="ru-RU" sz="1600" dirty="0">
                          <a:latin typeface="Monotype Corsiva" pitchFamily="66" charset="0"/>
                        </a:rPr>
                        <a:t>/</a:t>
                      </a:r>
                      <a:r>
                        <a:rPr lang="ru-RU" sz="1600" dirty="0" err="1">
                          <a:latin typeface="Monotype Corsiva" pitchFamily="66" charset="0"/>
                        </a:rPr>
                        <a:t>п</a:t>
                      </a:r>
                      <a:endParaRPr lang="ru-RU" sz="16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</a:rPr>
                        <a:t>Варианты ответов</a:t>
                      </a:r>
                      <a:endParaRPr lang="ru-RU" sz="16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</a:rPr>
                        <a:t>Количество учащихся</a:t>
                      </a:r>
                      <a:endParaRPr lang="ru-RU" sz="16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</a:tr>
              <a:tr h="239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Да, конечно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</a:tr>
              <a:tr h="239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Нет, не понадобятся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</a:tr>
              <a:tr h="239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Затрудняюсь ответить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580112" y="4797152"/>
          <a:ext cx="331236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8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5" grpId="0">
        <p:bldAsOne/>
      </p:bldGraphic>
      <p:bldP spid="6" grpId="0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60848"/>
          </a:xfrm>
          <a:prstGeom prst="round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Профессия   военного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(лётчика)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дмитрий\Desktop\bogdan_t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56992"/>
            <a:ext cx="4143404" cy="2880320"/>
          </a:xfrm>
          <a:prstGeom prst="round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4008" y="1052736"/>
            <a:ext cx="4499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Полёт – это математика.</a:t>
            </a:r>
          </a:p>
          <a:p>
            <a:r>
              <a:rPr lang="ru-RU" b="1" dirty="0" smtClean="0"/>
              <a:t>                                                          </a:t>
            </a:r>
            <a:r>
              <a:rPr lang="ru-RU" sz="2000" b="1" dirty="0" smtClean="0"/>
              <a:t>В. Чкалов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34888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Лётчик должен знать вес, грузоподъёмность и максимальную скорость самолёта, высоту полёта.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996952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Необходимо уметь правильно рассчитать траекторию, время и дальность полёта; вес груза и его размещение на самолёте, иначе самолёт просто не сможет оторваться от земли.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65313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Лётчикам необходимо развивать логическое мышление и быстроту реакции, т.к. во время полёта им приходится решать сложные задачи и принимать важные решения.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16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6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6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6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irplane Emot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077072"/>
            <a:ext cx="2592288" cy="2592288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2051720" y="260648"/>
            <a:ext cx="4680520" cy="1008112"/>
          </a:xfrm>
          <a:prstGeom prst="wave">
            <a:avLst>
              <a:gd name="adj1" fmla="val 12500"/>
              <a:gd name="adj2" fmla="val 305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Задача для лётчика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Предстоит перелёт до Иркутска. Перед полётом необходимо рассчитать, сколько времени самолёт будет находиться в пути. Расстояние до Иркутска составляет около 4000 км. Скорость самолёта - 500 км/ч.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3488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нахождения времени понадобится  формула: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4000:500=8(ч)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Получается, что время полёта до Иркутска составит 8 часов.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64502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 необходимо рассчитать, сколько топлива понадобится  до Иркутска и сколько   останется топлива после посадки. Известно, что полная заправка самолёта составляет 7000кг., а за 1 час самолёт расходует 670 кг топлива.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72514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Тогда, произведя необходимые вычисления, получим: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670*8=5360(кг) - необходимо топлива, чтобы долететь до Иркутска.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этом 1630кг топлива останется.  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Профессия   врача </a:t>
            </a:r>
            <a:endParaRPr lang="ru-RU" sz="4000" dirty="0"/>
          </a:p>
        </p:txBody>
      </p:sp>
      <p:pic>
        <p:nvPicPr>
          <p:cNvPr id="3" name="Рисунок 2" descr="C:\Users\дмитрий\Desktop\zhenshchina_vrac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688715" cy="24574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27984" y="980728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 врача также связана с математикой. Без математики было бы невозможно проводить расчеты, осмотры, ставить диагнозы, назначать и проводить лечение. </a:t>
            </a:r>
          </a:p>
          <a:p>
            <a:pPr algn="just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56490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Для врача необходимо умение анализировать различные симптомы болезней, выбрать главные признаки и правильно поставить диагноз.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Кроме того, высококвалифицированный врач, например хирург, работает со сложной медицинской техникой, читает различные графики состояния больного (ЭКГ).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9715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Врач-педиатр, наблюдающий  детей, должен следить за их развитием, смотреть соответствует ли вес и рост ребёнка его возрасту.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8772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Выписывая больному рецепт, врач должен правильно рассчитать дозировку лекарственного средства.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СТАСИК - Стать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581128"/>
            <a:ext cx="1512168" cy="20516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Скачать Врач фото картинки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BFE"/>
              </a:clrFrom>
              <a:clrTo>
                <a:srgbClr val="F3FB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429000"/>
            <a:ext cx="4499992" cy="299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Волна 1"/>
          <p:cNvSpPr/>
          <p:nvPr/>
        </p:nvSpPr>
        <p:spPr>
          <a:xfrm>
            <a:off x="2051720" y="260648"/>
            <a:ext cx="4680520" cy="1008112"/>
          </a:xfrm>
          <a:prstGeom prst="wave">
            <a:avLst>
              <a:gd name="adj1" fmla="val 12500"/>
              <a:gd name="adj2" fmla="val 305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Задача для врача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1484784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Врач прописывает больному курс лекарства, которое нужно пить по 0,5г три раза в день в течении трёх недель. В одной упаковке содержится 10 таблеток по 0,5г. Какого наименьшего количества упаковок хватит на весь курс?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429000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Решение : 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0,5·3·21=31,5(г) - лекарства нужно          для лечения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10·0,5=5(г)  - масса 1 упаковки.   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3)31,5:5=6,3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(упаковок)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Ответ :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упаковок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JoyReactor - смешные картинки и другие приколы: комиксы, гиф анимация, видео, лучший интеллектуальный юмор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FEDF8"/>
              </a:clrFrom>
              <a:clrTo>
                <a:srgbClr val="DFEDF8">
                  <a:alpha val="0"/>
                </a:srgbClr>
              </a:clrTo>
            </a:clrChange>
          </a:blip>
          <a:srcRect b="9218"/>
          <a:stretch>
            <a:fillRect/>
          </a:stretch>
        </p:blipFill>
        <p:spPr bwMode="auto">
          <a:xfrm>
            <a:off x="251520" y="1268760"/>
            <a:ext cx="2890419" cy="1895725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Профессия   повара </a:t>
            </a:r>
            <a:endParaRPr lang="ru-RU" sz="4000" dirty="0"/>
          </a:p>
        </p:txBody>
      </p:sp>
      <p:pic>
        <p:nvPicPr>
          <p:cNvPr id="3" name="Рисунок 2" descr="C:\Users\дмитрий\Desktop\812966_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5976" y="234888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Повар должен обязательно уметь определять, влажность продуктов, рассчитывать дневную норму питания,   вести учёт продуктов питания.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98072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Математика необходима повару для калькуляции блюда, расчета калорийности порции, времени приготовления блюда и много другого.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Хорошие рецепты - Житейские советы - Каталог статей - ВОЕННЫЕ ПЕНСИОНЕРЫ ЗА РОССИЮ И ЕЁ ВООРУЖЕННЫЕ СИЛ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3861048"/>
            <a:ext cx="2261948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4371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 – это виртуоз своего дела.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Практические задачи – это его стихия.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1225</Words>
  <Application>Microsoft Office PowerPoint</Application>
  <PresentationFormat>Экран (4:3)</PresentationFormat>
  <Paragraphs>138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ольга</cp:lastModifiedBy>
  <cp:revision>67</cp:revision>
  <dcterms:created xsi:type="dcterms:W3CDTF">2015-02-25T21:54:58Z</dcterms:created>
  <dcterms:modified xsi:type="dcterms:W3CDTF">2015-02-27T08:17:54Z</dcterms:modified>
</cp:coreProperties>
</file>