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0" r:id="rId3"/>
    <p:sldId id="262" r:id="rId4"/>
    <p:sldId id="264" r:id="rId5"/>
    <p:sldId id="267" r:id="rId6"/>
    <p:sldId id="265" r:id="rId7"/>
    <p:sldId id="278" r:id="rId8"/>
    <p:sldId id="279" r:id="rId9"/>
    <p:sldId id="271" r:id="rId10"/>
    <p:sldId id="280" r:id="rId11"/>
    <p:sldId id="273" r:id="rId12"/>
    <p:sldId id="272" r:id="rId13"/>
    <p:sldId id="281" r:id="rId14"/>
    <p:sldId id="276" r:id="rId15"/>
    <p:sldId id="282" r:id="rId16"/>
    <p:sldId id="274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000066"/>
    <a:srgbClr val="000099"/>
    <a:srgbClr val="FF6600"/>
    <a:srgbClr val="663300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4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E7CC423-DCEF-4A52-8B76-898669D1959B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91C224E-FF4E-41F8-91B7-7FE5681F5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1864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C560-E055-4622-9A75-52978E301F2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45434973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4399E-1F52-40F2-A434-78B3229BCA1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00475152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0B44D-A879-4E04-BB9B-907C2491FE6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35582195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AB0EA-B25F-4337-A5F8-AEE329C92C3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74667850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7DDA4-D867-41DC-9ED2-85054D7C71A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57829693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6191C-EBAE-4265-AF07-1BEB8B788A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66578016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8A1F9-2463-4E7F-AF7E-7AB0BE5FBFD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361727310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63244-89EA-467C-A761-25E2EED01D2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36476914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7ACC1-1773-4DCD-866E-06DD3E2010B2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55025250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40B00-E1E2-430A-AD69-EC2C7A72DEA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4947890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3D2D8-313E-4EB3-A58E-03FF0D49E8D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53177933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8C509C-96A0-4911-A62E-433EAA753A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4" descr="5200"/>
          <p:cNvSpPr>
            <a:spLocks noChangeArrowheads="1"/>
          </p:cNvSpPr>
          <p:nvPr/>
        </p:nvSpPr>
        <p:spPr bwMode="auto">
          <a:xfrm>
            <a:off x="395288" y="333375"/>
            <a:ext cx="2016125" cy="1727200"/>
          </a:xfrm>
          <a:prstGeom prst="triangle">
            <a:avLst>
              <a:gd name="adj" fmla="val 50000"/>
            </a:avLst>
          </a:prstGeom>
          <a:blipFill dpi="0" rotWithShape="1">
            <a:blip r:embed="rId3"/>
            <a:srcRect/>
            <a:stretch>
              <a:fillRect/>
            </a:stretch>
          </a:blipFill>
          <a:ln w="73025" algn="ctr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2428860" y="2214554"/>
            <a:ext cx="5616575" cy="1592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ВИКТОРИНА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altLang="ru-RU" sz="39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«УМА ПАЛАТА»</a:t>
            </a:r>
            <a:endParaRPr lang="ru-RU" altLang="ru-RU" sz="39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3357554" y="5429264"/>
            <a:ext cx="41767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800" b="1" dirty="0"/>
              <a:t>для учащихся 5 классов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7422" y="2928934"/>
            <a:ext cx="5788042" cy="4064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Вы, ребята, все устали</a:t>
            </a:r>
          </a:p>
          <a:p>
            <a:pPr>
              <a:buNone/>
            </a:pPr>
            <a:r>
              <a:rPr lang="ru-RU" sz="2800" dirty="0" smtClean="0"/>
              <a:t>Много думали, считали.</a:t>
            </a:r>
          </a:p>
          <a:p>
            <a:pPr>
              <a:buNone/>
            </a:pPr>
            <a:r>
              <a:rPr lang="ru-RU" sz="2800" dirty="0" smtClean="0"/>
              <a:t>Отдохнуть уже пора!</a:t>
            </a:r>
          </a:p>
          <a:p>
            <a:pPr>
              <a:buNone/>
            </a:pPr>
            <a:r>
              <a:rPr lang="ru-RU" sz="2800" dirty="0" smtClean="0"/>
              <a:t>Так что 3-ий тур-ИГРА!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6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813" y="1074738"/>
            <a:ext cx="64087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 конкурс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«Фантазеры?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714356"/>
            <a:ext cx="640873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для капитана</a:t>
            </a:r>
          </a:p>
          <a:p>
            <a:pPr algn="ctr"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«Отгадай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ребус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pic>
        <p:nvPicPr>
          <p:cNvPr id="12291" name="Рисунок 1" descr="Ребусы по математи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563" y="1627188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Рисунок 2" descr="Ребусы по математик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63" y="2565400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3" descr="Ребусы по математик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3513138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Рисунок 4" descr="Ребусы по математике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063" y="4483100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Рисунок 5" descr="Ребусы по математике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163" y="5426075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Рисунок 10" descr="Ребусы по математике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638" y="1627188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Рисунок 13" descr="Ребусы по математике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2565400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Рисунок 15" descr="Ребусы по математик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38" y="3579813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Рисунок 17" descr="Ребусы по математик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1738" y="4484688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Рисунок 19" descr="Ребусы по математике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838" y="5445125"/>
            <a:ext cx="2381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500306"/>
            <a:ext cx="8229600" cy="150019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400" dirty="0" smtClean="0"/>
              <a:t>Составить как можно больше слов из слова </a:t>
            </a:r>
            <a:r>
              <a:rPr lang="ru-RU" altLang="ru-RU" sz="6000" b="1" dirty="0" smtClean="0"/>
              <a:t>ТРЕУГОЛЬНИК</a:t>
            </a:r>
            <a:endParaRPr lang="ru-RU" altLang="ru-RU" sz="6600" dirty="0" smtClean="0"/>
          </a:p>
          <a:p>
            <a:pPr marL="0" indent="0" eaLnBrk="1" hangingPunct="1">
              <a:buFontTx/>
              <a:buNone/>
            </a:pPr>
            <a:endParaRPr lang="ru-RU" altLang="ru-R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7422" y="2928934"/>
            <a:ext cx="5788042" cy="4064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Вы, ребята, все устали</a:t>
            </a:r>
          </a:p>
          <a:p>
            <a:pPr>
              <a:buNone/>
            </a:pPr>
            <a:r>
              <a:rPr lang="ru-RU" sz="2800" dirty="0" smtClean="0"/>
              <a:t>Много думали, считали.</a:t>
            </a:r>
          </a:p>
          <a:p>
            <a:pPr>
              <a:buNone/>
            </a:pPr>
            <a:r>
              <a:rPr lang="ru-RU" sz="2800" dirty="0" smtClean="0"/>
              <a:t>Отдохнуть уже пора!</a:t>
            </a:r>
          </a:p>
          <a:p>
            <a:pPr>
              <a:buNone/>
            </a:pPr>
            <a:r>
              <a:rPr lang="ru-RU" sz="2800" dirty="0" smtClean="0"/>
              <a:t>Так что 3-ий тур-ИГРА!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6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813" y="1074738"/>
            <a:ext cx="64087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 конкурс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 гостях у сказки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692150"/>
            <a:ext cx="7870825" cy="7794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«О рыбаке и рыбке»</a:t>
            </a:r>
          </a:p>
          <a:p>
            <a:pPr marL="0" indent="0">
              <a:buFontTx/>
              <a:buNone/>
              <a:defRPr/>
            </a:pPr>
            <a:endParaRPr lang="ru-RU" sz="2000" dirty="0"/>
          </a:p>
        </p:txBody>
      </p:sp>
      <p:pic>
        <p:nvPicPr>
          <p:cNvPr id="5" name="Рисунок 4" descr="img.ph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1285860"/>
            <a:ext cx="7552650" cy="481014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3" y="692150"/>
            <a:ext cx="7870825" cy="779463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 «О царе </a:t>
            </a:r>
            <a:r>
              <a:rPr lang="ru-RU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Салтане</a:t>
            </a:r>
            <a:r>
              <a:rPr lang="ru-RU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0" indent="0">
              <a:buFontTx/>
              <a:buNone/>
              <a:defRPr/>
            </a:pPr>
            <a:endParaRPr lang="ru-RU" sz="2000" dirty="0"/>
          </a:p>
        </p:txBody>
      </p:sp>
      <p:pic>
        <p:nvPicPr>
          <p:cNvPr id="4" name="Рисунок 3" descr="images_8891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285860"/>
            <a:ext cx="6477045" cy="485778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2636838"/>
            <a:ext cx="7848600" cy="360045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Итак, друзья, урок мы провели,</a:t>
            </a:r>
            <a:b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Всё сделали для вас мы, что могли.</a:t>
            </a:r>
            <a:b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к математике вам прилагать старанье.</a:t>
            </a:r>
            <a:b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вам доброго, друзья, и до свидания</a:t>
            </a:r>
            <a:r>
              <a:rPr lang="ru-RU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ru-RU" altLang="ru-RU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813" y="1074738"/>
            <a:ext cx="6408737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Подведение итогов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1582738" y="1916113"/>
            <a:ext cx="6048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b="1"/>
              <a:t>Выступление жюри,  объявление  результатов.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altLang="ru-RU" sz="1800" b="1"/>
              <a:t>    </a:t>
            </a:r>
            <a:endParaRPr lang="ru-RU" altLang="ru-RU" sz="1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1913" y="1196975"/>
            <a:ext cx="7078662" cy="39497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285852" y="1857364"/>
            <a:ext cx="6337119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Monotype Corsiva" pitchFamily="66" charset="0"/>
              </a:rPr>
              <a:t>Мы знаем – время растяжимо.</a:t>
            </a:r>
            <a:endParaRPr lang="ru-RU" sz="4000" dirty="0" smtClean="0"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latin typeface="Monotype Corsiva" pitchFamily="66" charset="0"/>
              </a:rPr>
              <a:t>Оно зависит от того,</a:t>
            </a:r>
            <a:endParaRPr lang="ru-RU" sz="4000" dirty="0" smtClean="0"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latin typeface="Monotype Corsiva" pitchFamily="66" charset="0"/>
              </a:rPr>
              <a:t>Какого рода содержимым </a:t>
            </a:r>
            <a:endParaRPr lang="ru-RU" sz="4000" dirty="0" smtClean="0"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latin typeface="Monotype Corsiva" pitchFamily="66" charset="0"/>
              </a:rPr>
              <a:t>Вы наполняете его …</a:t>
            </a:r>
          </a:p>
          <a:p>
            <a:pPr algn="ctr"/>
            <a:endParaRPr lang="ru-RU" sz="4000" dirty="0" smtClean="0">
              <a:latin typeface="Monotype Corsiva" pitchFamily="66" charset="0"/>
            </a:endParaRPr>
          </a:p>
          <a:p>
            <a:pPr algn="ctr"/>
            <a:r>
              <a:rPr lang="ru-RU" sz="4000" b="1" dirty="0" smtClean="0">
                <a:latin typeface="Monotype Corsiva" pitchFamily="66" charset="0"/>
              </a:rPr>
              <a:t>(Николай Заболоцкий)</a:t>
            </a:r>
            <a:endParaRPr lang="ru-RU" sz="4000" dirty="0" smtClean="0">
              <a:latin typeface="Monotype Corsiva" pitchFamily="66" charset="0"/>
            </a:endParaRPr>
          </a:p>
          <a:p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1571612"/>
            <a:ext cx="70385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Tx/>
              <a:buNone/>
              <a:defRPr/>
            </a:pPr>
            <a:r>
              <a:rPr lang="ru-RU" sz="2400" b="1" i="1" dirty="0" smtClean="0"/>
              <a:t>Добрый день уважаемые учителя и жюри! </a:t>
            </a:r>
          </a:p>
          <a:p>
            <a:pPr marL="0" indent="0" algn="ctr">
              <a:buFontTx/>
              <a:buNone/>
              <a:defRPr/>
            </a:pPr>
            <a:r>
              <a:rPr lang="ru-RU" sz="2400" b="1" i="1" dirty="0" smtClean="0"/>
              <a:t>Здравствуйте юные любители математики</a:t>
            </a:r>
          </a:p>
          <a:p>
            <a:pPr marL="0" indent="0" algn="ctr">
              <a:buFontTx/>
              <a:buNone/>
              <a:defRPr/>
            </a:pPr>
            <a:r>
              <a:rPr lang="ru-RU" sz="2400" b="1" i="1" dirty="0" smtClean="0"/>
              <a:t>  и гости нашего мероприятия. </a:t>
            </a:r>
            <a:endParaRPr lang="ru-RU" sz="2400" b="1" dirty="0" smtClean="0"/>
          </a:p>
          <a:p>
            <a:pPr marL="0" indent="0" algn="ctr">
              <a:buFontTx/>
              <a:buNone/>
              <a:defRPr/>
            </a:pPr>
            <a:r>
              <a:rPr lang="ru-RU" sz="2400" b="1" i="1" dirty="0" smtClean="0"/>
              <a:t>Сегодня наш праздник посвящен </a:t>
            </a:r>
          </a:p>
          <a:p>
            <a:pPr marL="0" indent="0" algn="ctr">
              <a:buFontTx/>
              <a:buNone/>
              <a:defRPr/>
            </a:pPr>
            <a:r>
              <a:rPr lang="ru-RU" sz="2400" b="1" i="1" dirty="0" smtClean="0"/>
              <a:t>царице наук – математике!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078663" cy="4608513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2800" b="1" dirty="0" smtClean="0"/>
              <a:t>(название, девиз, эмблема, приветствие)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2800" b="1" u="sng" dirty="0" smtClean="0"/>
          </a:p>
          <a:p>
            <a:pPr marL="0" indent="0" algn="ctr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6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813" y="1074738"/>
            <a:ext cx="64087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Визитная карточка</a:t>
            </a:r>
            <a:r>
              <a:rPr lang="ru-RU" sz="28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</p:txBody>
      </p:sp>
      <p:pic>
        <p:nvPicPr>
          <p:cNvPr id="5124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2276475"/>
            <a:ext cx="428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1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7422" y="2928934"/>
            <a:ext cx="5788042" cy="4064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Первый тур мы начинаем,</a:t>
            </a:r>
          </a:p>
          <a:p>
            <a:pPr>
              <a:buNone/>
            </a:pPr>
            <a:r>
              <a:rPr lang="ru-RU" sz="2800" dirty="0" smtClean="0"/>
              <a:t>Победителей узнаем.</a:t>
            </a:r>
          </a:p>
          <a:p>
            <a:pPr>
              <a:buNone/>
            </a:pPr>
            <a:r>
              <a:rPr lang="ru-RU" sz="2800" dirty="0" smtClean="0"/>
              <a:t>У нас загадки и шарады.</a:t>
            </a:r>
          </a:p>
          <a:p>
            <a:pPr>
              <a:buNone/>
            </a:pPr>
            <a:r>
              <a:rPr lang="ru-RU" sz="2800" dirty="0" smtClean="0"/>
              <a:t>За разгадку- всем награды.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6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813" y="1074738"/>
            <a:ext cx="640873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 конкурс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«Разминка для ума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14400" y="1857375"/>
            <a:ext cx="8229600" cy="5000625"/>
          </a:xfrm>
        </p:spPr>
        <p:txBody>
          <a:bodyPr/>
          <a:lstStyle/>
          <a:p>
            <a:pPr>
              <a:buNone/>
            </a:pPr>
            <a:r>
              <a:rPr lang="ru-RU" altLang="ru-RU" sz="2800" b="1" dirty="0" smtClean="0"/>
              <a:t>  </a:t>
            </a:r>
            <a:r>
              <a:rPr lang="ru-RU" sz="2800" dirty="0" smtClean="0"/>
              <a:t>1. За что ученика выгоняют из класса? </a:t>
            </a:r>
          </a:p>
          <a:p>
            <a:pPr>
              <a:buNone/>
            </a:pPr>
            <a:r>
              <a:rPr lang="ru-RU" sz="2800" dirty="0" smtClean="0"/>
              <a:t>2. Пассажир такси ехал в село, по дороге он встретил 5 грузовиков и 3 легковых машины. Сколько всего машин ехало в село?</a:t>
            </a:r>
          </a:p>
          <a:p>
            <a:pPr>
              <a:buNone/>
            </a:pPr>
            <a:r>
              <a:rPr lang="ru-RU" sz="2800" dirty="0" smtClean="0"/>
              <a:t>3. Без чего человеку нельзя жить?</a:t>
            </a:r>
          </a:p>
          <a:p>
            <a:pPr>
              <a:buNone/>
            </a:pPr>
            <a:r>
              <a:rPr lang="ru-RU" sz="2800" dirty="0" smtClean="0"/>
              <a:t>4.Какая ветка не растёт на дереве? </a:t>
            </a:r>
          </a:p>
          <a:p>
            <a:pPr>
              <a:buNone/>
            </a:pPr>
            <a:r>
              <a:rPr lang="ru-RU" sz="2800" dirty="0" smtClean="0"/>
              <a:t>5.Она пришла к нам из сказки Андерсена. </a:t>
            </a:r>
          </a:p>
          <a:p>
            <a:pPr>
              <a:buNone/>
            </a:pPr>
            <a:r>
              <a:rPr lang="ru-RU" sz="2800" dirty="0" smtClean="0"/>
              <a:t>Её имя означает меру длины, равную </a:t>
            </a:r>
          </a:p>
          <a:p>
            <a:pPr>
              <a:buNone/>
            </a:pPr>
            <a:r>
              <a:rPr lang="ru-RU" sz="2800" dirty="0" smtClean="0"/>
              <a:t>всего 2,5 см. Как её зовут? </a:t>
            </a:r>
            <a:endParaRPr lang="ru-RU" altLang="ru-RU" dirty="0" smtClean="0"/>
          </a:p>
          <a:p>
            <a:pPr marL="0" indent="0" eaLnBrk="1" hangingPunct="1">
              <a:buFontTx/>
              <a:buNone/>
            </a:pPr>
            <a:r>
              <a:rPr lang="ru-RU" altLang="ru-RU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857232"/>
            <a:ext cx="4909036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первой команде </a:t>
            </a:r>
            <a:endParaRPr lang="ru-RU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85852" y="1643050"/>
            <a:ext cx="8429652" cy="5000625"/>
          </a:xfrm>
        </p:spPr>
        <p:txBody>
          <a:bodyPr/>
          <a:lstStyle/>
          <a:p>
            <a:pPr>
              <a:buNone/>
            </a:pPr>
            <a:r>
              <a:rPr lang="ru-RU" sz="2600" dirty="0" smtClean="0"/>
              <a:t>1.Что сделается с красным шелковым платком,</a:t>
            </a:r>
          </a:p>
          <a:p>
            <a:pPr>
              <a:buNone/>
            </a:pPr>
            <a:r>
              <a:rPr lang="ru-RU" sz="2600" dirty="0" smtClean="0"/>
              <a:t> если его опустить на 5 мин на дно моря? </a:t>
            </a:r>
          </a:p>
          <a:p>
            <a:pPr>
              <a:buNone/>
            </a:pPr>
            <a:r>
              <a:rPr lang="ru-RU" sz="2600" dirty="0" smtClean="0"/>
              <a:t>2. Что будет делать ворона, прожив 3 года? </a:t>
            </a:r>
          </a:p>
          <a:p>
            <a:pPr>
              <a:buNone/>
            </a:pPr>
            <a:r>
              <a:rPr lang="ru-RU" sz="2600" dirty="0" smtClean="0"/>
              <a:t>3. Зачем охотник ружьё носит? </a:t>
            </a:r>
          </a:p>
          <a:p>
            <a:pPr>
              <a:buNone/>
            </a:pPr>
            <a:r>
              <a:rPr lang="ru-RU" sz="2600" dirty="0" smtClean="0"/>
              <a:t>4. Шёл охотник мимо башни, а на башне </a:t>
            </a:r>
          </a:p>
          <a:p>
            <a:pPr>
              <a:buNone/>
            </a:pPr>
            <a:r>
              <a:rPr lang="ru-RU" sz="2600" dirty="0" smtClean="0"/>
              <a:t>были часы. Он выстрелил, куда он попал? </a:t>
            </a:r>
          </a:p>
          <a:p>
            <a:pPr>
              <a:buNone/>
            </a:pPr>
            <a:r>
              <a:rPr lang="ru-RU" sz="2600" dirty="0" smtClean="0"/>
              <a:t>5. Свинья , собака, ворона, заяц – </a:t>
            </a:r>
          </a:p>
          <a:p>
            <a:pPr>
              <a:buNone/>
            </a:pPr>
            <a:r>
              <a:rPr lang="ru-RU" sz="2600" dirty="0" smtClean="0"/>
              <a:t>эти животные всем известны. </a:t>
            </a:r>
          </a:p>
          <a:p>
            <a:pPr>
              <a:buNone/>
            </a:pPr>
            <a:r>
              <a:rPr lang="ru-RU" sz="2600" dirty="0" smtClean="0"/>
              <a:t>Назовите имя хотя бы одного из них. </a:t>
            </a:r>
            <a:r>
              <a:rPr lang="ru-RU" altLang="ru-RU" sz="26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7422" y="857232"/>
            <a:ext cx="488345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 второй команде </a:t>
            </a:r>
            <a:endParaRPr lang="ru-RU" sz="2800" b="1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7422" y="2928934"/>
            <a:ext cx="5788042" cy="4064000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Тур второй мы начинаем.</a:t>
            </a:r>
          </a:p>
          <a:p>
            <a:pPr>
              <a:buNone/>
            </a:pPr>
            <a:r>
              <a:rPr lang="ru-RU" sz="2800" dirty="0" smtClean="0"/>
              <a:t>Пусть всякий знает,</a:t>
            </a:r>
          </a:p>
          <a:p>
            <a:pPr>
              <a:buNone/>
            </a:pPr>
            <a:r>
              <a:rPr lang="ru-RU" sz="2800" dirty="0" smtClean="0"/>
              <a:t>Кто же лучше вычисляет.</a:t>
            </a:r>
          </a:p>
          <a:p>
            <a:pPr>
              <a:buNone/>
            </a:pPr>
            <a:r>
              <a:rPr lang="ru-RU" sz="2800" dirty="0" smtClean="0"/>
              <a:t>На экран вы посмотрите</a:t>
            </a:r>
          </a:p>
          <a:p>
            <a:pPr>
              <a:buNone/>
            </a:pPr>
            <a:r>
              <a:rPr lang="ru-RU" sz="2800" dirty="0" smtClean="0"/>
              <a:t>И задачки нам решите.</a:t>
            </a:r>
          </a:p>
          <a:p>
            <a:pPr marL="0" indent="0" algn="ctr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600" b="1" u="sng" dirty="0" smtClean="0"/>
          </a:p>
          <a:p>
            <a:pPr marL="0" indent="0" eaLnBrk="1" hangingPunct="1">
              <a:buFontTx/>
              <a:buNone/>
              <a:defRPr/>
            </a:pPr>
            <a:endParaRPr lang="ru-RU" sz="1400" dirty="0" smtClean="0"/>
          </a:p>
          <a:p>
            <a:pPr eaLnBrk="1" hangingPunct="1">
              <a:defRPr/>
            </a:pPr>
            <a:endParaRPr lang="ru-RU" alt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47813" y="1074738"/>
            <a:ext cx="6408737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 конкурс </a:t>
            </a:r>
            <a:r>
              <a:rPr lang="ru-RU" sz="28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«Согласны ли в утверждением?</a:t>
            </a:r>
            <a:r>
              <a:rPr lang="ru-RU" sz="28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513"/>
          <a:ext cx="82296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Задания для 1 команды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Задания для 2 команды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1)«Если два участка прямоугольной формы огорожены заборами одинаковой длины, то площади этих участков равны»</a:t>
                      </a: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1)«Если два участка прямоугольной формы, огороженные забором, имеют одинаковую площадь, то длина забора одинакова»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(3х+5х)∙18=144;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(7у-3у):8=17; 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452</Words>
  <Application>Microsoft Office PowerPoint</Application>
  <PresentationFormat>Экран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1</cp:lastModifiedBy>
  <cp:revision>32</cp:revision>
  <dcterms:created xsi:type="dcterms:W3CDTF">2012-02-25T22:11:54Z</dcterms:created>
  <dcterms:modified xsi:type="dcterms:W3CDTF">2016-01-27T17:59:23Z</dcterms:modified>
</cp:coreProperties>
</file>