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  <a:cs typeface="DokChampa" panose="020B0604020202020204" pitchFamily="34" charset="-34"/>
              </a:rPr>
              <a:t>Зимние т</a:t>
            </a:r>
            <a:r>
              <a:rPr lang="ru-RU" sz="5400" b="1" dirty="0" smtClean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  <a:cs typeface="DokChampa" panose="020B0604020202020204" pitchFamily="34" charset="-34"/>
              </a:rPr>
              <a:t>ематические </a:t>
            </a:r>
            <a:r>
              <a:rPr lang="ru-RU" sz="5400" b="1" dirty="0" smtClean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  <a:cs typeface="DokChampa" panose="020B0604020202020204" pitchFamily="34" charset="-34"/>
              </a:rPr>
              <a:t>каникулы в группе «Радуга»</a:t>
            </a:r>
            <a:endParaRPr lang="ru-RU" sz="5400" b="1" dirty="0">
              <a:ln>
                <a:solidFill>
                  <a:srgbClr val="7030A0"/>
                </a:solidFill>
              </a:ln>
              <a:solidFill>
                <a:srgbClr val="0000FF"/>
              </a:solidFill>
              <a:cs typeface="DokChampa" panose="020B0604020202020204" pitchFamily="34" charset="-3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28" y="4429132"/>
            <a:ext cx="3929090" cy="142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Воспитатели: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Артемьева Альбина Олеговна</a:t>
            </a:r>
          </a:p>
          <a:p>
            <a:pPr marL="0" indent="0">
              <a:buNone/>
            </a:pPr>
            <a:r>
              <a:rPr lang="ru-RU" sz="2000" b="1" i="1" dirty="0" err="1" smtClean="0">
                <a:solidFill>
                  <a:srgbClr val="002060"/>
                </a:solidFill>
              </a:rPr>
              <a:t>Варикова</a:t>
            </a:r>
            <a:r>
              <a:rPr lang="ru-RU" sz="2000" b="1" i="1" dirty="0" smtClean="0">
                <a:solidFill>
                  <a:srgbClr val="002060"/>
                </a:solidFill>
              </a:rPr>
              <a:t> Светлана Евгеньевна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357167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МБДОУ«Детский сад </a:t>
            </a:r>
            <a:r>
              <a:rPr lang="ru-RU" b="1" i="1" dirty="0" err="1" smtClean="0"/>
              <a:t>общеразвивающего</a:t>
            </a:r>
            <a:r>
              <a:rPr lang="ru-RU" b="1" i="1" dirty="0" smtClean="0"/>
              <a:t> вида с приоритетным осуществлением деятельности по физическому развитию детей № 34 «Крепыш» города Новочебоксарска</a:t>
            </a:r>
          </a:p>
          <a:p>
            <a:pPr algn="ctr"/>
            <a:r>
              <a:rPr lang="ru-RU" b="1" i="1" dirty="0" smtClean="0"/>
              <a:t> 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57554" y="621508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Новочебоксарск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10938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  Задачи: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Познакомить детей с различными видами театра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Совершенствовать артистические навыки детей в плане переживания и воплощения образа, а также их исполнительские умения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Развивать интерес к театральной игровой деятельности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428604"/>
            <a:ext cx="3807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День театра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Радуга\детский сад фото\DSC_0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2214578" cy="1476698"/>
          </a:xfrm>
          <a:prstGeom prst="rect">
            <a:avLst/>
          </a:prstGeom>
          <a:noFill/>
        </p:spPr>
      </p:pic>
      <p:pic>
        <p:nvPicPr>
          <p:cNvPr id="22531" name="Picture 3" descr="C:\Users\user\Desktop\Радуга\детский сад фото\DSC_0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214422"/>
            <a:ext cx="2396088" cy="1714512"/>
          </a:xfrm>
          <a:prstGeom prst="rect">
            <a:avLst/>
          </a:prstGeom>
          <a:noFill/>
        </p:spPr>
      </p:pic>
      <p:pic>
        <p:nvPicPr>
          <p:cNvPr id="22532" name="Picture 4" descr="C:\Users\user\Desktop\Радуга\детский сад фото\DSC_0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357298"/>
            <a:ext cx="1870071" cy="2124061"/>
          </a:xfrm>
          <a:prstGeom prst="rect">
            <a:avLst/>
          </a:prstGeom>
          <a:noFill/>
        </p:spPr>
      </p:pic>
      <p:pic>
        <p:nvPicPr>
          <p:cNvPr id="22534" name="Picture 6" descr="C:\Users\user\Desktop\Радуга\детский сад фото\DSC_0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14752"/>
            <a:ext cx="1714512" cy="1428760"/>
          </a:xfrm>
          <a:prstGeom prst="rect">
            <a:avLst/>
          </a:prstGeom>
          <a:noFill/>
        </p:spPr>
      </p:pic>
      <p:pic>
        <p:nvPicPr>
          <p:cNvPr id="22535" name="Picture 7" descr="C:\Users\user\Desktop\Радуга\детский сад фото\DSC_03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214818"/>
            <a:ext cx="1579184" cy="1518812"/>
          </a:xfrm>
          <a:prstGeom prst="rect">
            <a:avLst/>
          </a:prstGeom>
          <a:noFill/>
        </p:spPr>
      </p:pic>
      <p:pic>
        <p:nvPicPr>
          <p:cNvPr id="22536" name="Picture 8" descr="C:\Users\user\Desktop\Радуга\детский сад фото\DSC_03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714884"/>
            <a:ext cx="1688802" cy="1279341"/>
          </a:xfrm>
          <a:prstGeom prst="rect">
            <a:avLst/>
          </a:prstGeom>
          <a:noFill/>
        </p:spPr>
      </p:pic>
      <p:pic>
        <p:nvPicPr>
          <p:cNvPr id="22537" name="Picture 9" descr="C:\Users\user\Desktop\Радуга\детский сад фото\DSC_03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5072074"/>
            <a:ext cx="1571636" cy="1345579"/>
          </a:xfrm>
          <a:prstGeom prst="rect">
            <a:avLst/>
          </a:prstGeom>
          <a:noFill/>
        </p:spPr>
      </p:pic>
      <p:pic>
        <p:nvPicPr>
          <p:cNvPr id="22538" name="Picture 10" descr="C:\Users\user\Desktop\Радуга\детский сад фото\DSC_03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5286388"/>
            <a:ext cx="1857388" cy="1308280"/>
          </a:xfrm>
          <a:prstGeom prst="rect">
            <a:avLst/>
          </a:prstGeom>
          <a:noFill/>
        </p:spPr>
      </p:pic>
      <p:sp>
        <p:nvSpPr>
          <p:cNvPr id="13" name="8-конечная звезда 12"/>
          <p:cNvSpPr/>
          <p:nvPr/>
        </p:nvSpPr>
        <p:spPr>
          <a:xfrm>
            <a:off x="428596" y="142852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71604" y="28572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Знакомство с видами театра</a:t>
            </a:r>
            <a:endParaRPr lang="ru-RU" i="1" dirty="0"/>
          </a:p>
        </p:txBody>
      </p:sp>
      <p:sp>
        <p:nvSpPr>
          <p:cNvPr id="15" name="8-конечная звезда 14"/>
          <p:cNvSpPr/>
          <p:nvPr/>
        </p:nvSpPr>
        <p:spPr>
          <a:xfrm>
            <a:off x="2357422" y="285749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57554" y="314324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Театральное представление сказки «Курочка Ряба»</a:t>
            </a:r>
            <a:endParaRPr lang="ru-RU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/>
              <a:t>Задачи: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Знакомить детей с жанровыми особенностями сказок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Учить внимательно и заинтересованно слушать сказку, подбирать пословицы к содержанию сказки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Формировать желание быть похожим на положительного героя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Воспитывать интерес к сказкам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0615" y="357166"/>
            <a:ext cx="3848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День сказок</a:t>
            </a:r>
          </a:p>
        </p:txBody>
      </p:sp>
    </p:spTree>
    <p:extLst>
      <p:ext uri="{BB962C8B-B14F-4D97-AF65-F5344CB8AC3E}">
        <p14:creationId xmlns:p14="http://schemas.microsoft.com/office/powerpoint/2010/main" xmlns="" val="27646517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дуга\детский сад фото\DSC_0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2210662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Радуга\детский сад фото\DSC_02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714356"/>
            <a:ext cx="2086563" cy="128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72066" y="714356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Игра «Выбери свою любимую сказку и расскажи, кто главный герой .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2143116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Чтение сказки Валентина Катаева «Дудочка и кувшинчик» и  дидактическая игра «Какая пословица лучше подойдет к содержанию сказки?»</a:t>
            </a:r>
            <a:endParaRPr lang="ru-RU" i="1" dirty="0"/>
          </a:p>
        </p:txBody>
      </p:sp>
      <p:sp>
        <p:nvSpPr>
          <p:cNvPr id="6" name="8-конечная звезда 5"/>
          <p:cNvSpPr/>
          <p:nvPr/>
        </p:nvSpPr>
        <p:spPr>
          <a:xfrm>
            <a:off x="4357686" y="785794"/>
            <a:ext cx="571504" cy="57150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8-конечная звезда 7"/>
          <p:cNvSpPr/>
          <p:nvPr/>
        </p:nvSpPr>
        <p:spPr>
          <a:xfrm>
            <a:off x="214282" y="2143116"/>
            <a:ext cx="642942" cy="6429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pic>
        <p:nvPicPr>
          <p:cNvPr id="2" name="Picture 2" descr="C:\Users\user\Desktop\Радуга\детский сад фото\20160204_090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928802"/>
            <a:ext cx="3333890" cy="1472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user\Desktop\Радуга\детский сад фото\DSC_02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14752"/>
            <a:ext cx="2145299" cy="1465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Радуга\детский сад фото\DSC_02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3896" y="4643446"/>
            <a:ext cx="2352186" cy="142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8-конечная звезда 10"/>
          <p:cNvSpPr/>
          <p:nvPr/>
        </p:nvSpPr>
        <p:spPr>
          <a:xfrm>
            <a:off x="4429124" y="4000504"/>
            <a:ext cx="714380" cy="57150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57818" y="392906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Дидактическая игра «Узнай сказку по иллюстрации»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4281451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/>
              <a:t> Задачи: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Учить детей осваивать нетрадиционные техники рисования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Развивать творческое воображение, творческие способности, расширять художественный опыт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Формировать положительно-эмоциональное восприятие окружающего мира, художественный вкус, интерес к </a:t>
            </a:r>
            <a:r>
              <a:rPr lang="ru-RU" dirty="0" err="1" smtClean="0"/>
              <a:t>изодеятельности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4811" y="571480"/>
            <a:ext cx="7437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День юных художников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071546"/>
            <a:ext cx="2428892" cy="182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14810" y="428605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Знакомство с нетрадиционными способами изображения через презентац</a:t>
            </a:r>
            <a:r>
              <a:rPr lang="ru-RU" dirty="0" smtClean="0"/>
              <a:t>ию</a:t>
            </a:r>
            <a:endParaRPr lang="ru-RU" dirty="0"/>
          </a:p>
        </p:txBody>
      </p:sp>
      <p:sp>
        <p:nvSpPr>
          <p:cNvPr id="6" name="8-конечная звезда 5"/>
          <p:cNvSpPr/>
          <p:nvPr/>
        </p:nvSpPr>
        <p:spPr>
          <a:xfrm>
            <a:off x="3286116" y="357166"/>
            <a:ext cx="771524" cy="71438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pic>
        <p:nvPicPr>
          <p:cNvPr id="2" name="Picture 2" descr="C:\Users\user\Desktop\Радуга\детский сад фото\DSC_0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71810"/>
            <a:ext cx="2980519" cy="173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Радуга\детский сад фото\DSC_0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714884"/>
            <a:ext cx="2685971" cy="1790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57166"/>
            <a:ext cx="1953655" cy="12858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1357299"/>
            <a:ext cx="1857388" cy="15247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28662" y="2571744"/>
            <a:ext cx="1964833" cy="1306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85918" y="3357562"/>
            <a:ext cx="1911695" cy="1348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4" descr="0_b913_f03e3ef2_L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29322" y="1500174"/>
            <a:ext cx="1267817" cy="13994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72330" y="1214422"/>
            <a:ext cx="1509888" cy="1217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8-конечная звезда 14"/>
          <p:cNvSpPr/>
          <p:nvPr/>
        </p:nvSpPr>
        <p:spPr>
          <a:xfrm>
            <a:off x="857224" y="5143512"/>
            <a:ext cx="785818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14480" y="5214950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Раскрашивание рисунков нетрадиционными способами и различными изобразительными материалами </a:t>
            </a:r>
            <a:endParaRPr lang="ru-RU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/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Знакомить детей со свойствами воды(жидкая, растекается, без запаха, цвета и формы, может переходить в твердое состояние и обратно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Учить обобщать результаты опытов, делать выводы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Развивать навыки проведения лабораторных опытов, соблюдая необходимые меры безопасности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Воспитывать гуманное , бережное отношение к природным ресурсам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026" y="357166"/>
            <a:ext cx="8551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День юных исследователей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дуга\детский сад фото\DSC_0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844795" cy="1577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8-конечная звезда 4"/>
          <p:cNvSpPr/>
          <p:nvPr/>
        </p:nvSpPr>
        <p:spPr>
          <a:xfrm>
            <a:off x="2428860" y="214290"/>
            <a:ext cx="700086" cy="71438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285728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Беседа с детьми на тему «Зачем человеку вода?», «Какую пользу приносит она?», «Много ли на земле воды?», «Почему на глобусе много голубого цвета?»</a:t>
            </a:r>
            <a:endParaRPr lang="ru-RU" i="1" dirty="0"/>
          </a:p>
        </p:txBody>
      </p:sp>
      <p:sp>
        <p:nvSpPr>
          <p:cNvPr id="7" name="8-конечная звезда 6"/>
          <p:cNvSpPr/>
          <p:nvPr/>
        </p:nvSpPr>
        <p:spPr>
          <a:xfrm>
            <a:off x="285720" y="1857364"/>
            <a:ext cx="771524" cy="71438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192880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Опыты «Волшебная вода»</a:t>
            </a:r>
            <a:endParaRPr lang="ru-RU" i="1" dirty="0"/>
          </a:p>
        </p:txBody>
      </p:sp>
      <p:pic>
        <p:nvPicPr>
          <p:cNvPr id="1027" name="Picture 3" descr="C:\Users\user\Desktop\Радуга\детский сад фото\DSC_0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200026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Радуга\детский сад фото\DSC_0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786190"/>
            <a:ext cx="2139011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Радуга\детский сад фото\DSC_02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857760"/>
            <a:ext cx="2522760" cy="127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Радуга\детский сад фото\DSC_02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285992"/>
            <a:ext cx="214314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ser\Desktop\Радуга\детский сад фото\DSC_02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3357562"/>
            <a:ext cx="1880390" cy="1000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user\Desktop\Радуга\детский сад фото\DSC_02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4214818"/>
            <a:ext cx="1729601" cy="147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user\Desktop\Радуга\детский сад фото\DSC_028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5286388"/>
            <a:ext cx="1879582" cy="137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/>
              <a:t> Задачи: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Формировать у детей понятия о здоровом образе жизни, знаний, как избежать контактов с опасными предметами, правила поведения на улице и в транспорте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Формировать у дошкольников уверенности в своих действиях и поступках, связанных с мероприятиями по предупреждению чрезвычайных ситуациях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Воспитание у детей чувств коллективизма и взаимопомощи в усложненных жизненных ситуациях</a:t>
            </a:r>
          </a:p>
          <a:p>
            <a:pPr>
              <a:buFont typeface="Wingdings" pitchFamily="2" charset="2"/>
              <a:buChar char="v"/>
            </a:pPr>
            <a:endParaRPr lang="ru-RU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2480" y="428604"/>
            <a:ext cx="8285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День правил безопасности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Радуга\детский сад фото\DSC_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72074"/>
            <a:ext cx="2428890" cy="1416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Радуга\детский сад фото\20160204_090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142852"/>
            <a:ext cx="2252301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Радуга\детский сад фото\20160204_090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285860"/>
            <a:ext cx="2013502" cy="153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user\Desktop\Радуга\детский сад фото\20160204_093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786190"/>
            <a:ext cx="1894766" cy="142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user\Desktop\Радуга\детский сад фото\велосипе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857496"/>
            <a:ext cx="1643048" cy="124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user\Desktop\Радуга\детский сад фото\цветные пешеход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2357430"/>
            <a:ext cx="1428760" cy="148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8-конечная звезда 10"/>
          <p:cNvSpPr/>
          <p:nvPr/>
        </p:nvSpPr>
        <p:spPr>
          <a:xfrm>
            <a:off x="2857488" y="214290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00496" y="357166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Беседа с детьми о том, как не попасть в беду в различных ситуациях и просмотр презентации на данную тему </a:t>
            </a:r>
            <a:endParaRPr lang="ru-RU" i="1" dirty="0"/>
          </a:p>
        </p:txBody>
      </p:sp>
      <p:sp>
        <p:nvSpPr>
          <p:cNvPr id="13" name="8-конечная звезда 12"/>
          <p:cNvSpPr/>
          <p:nvPr/>
        </p:nvSpPr>
        <p:spPr>
          <a:xfrm>
            <a:off x="285720" y="1571612"/>
            <a:ext cx="928694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4" name="8-конечная звезда 13"/>
          <p:cNvSpPr/>
          <p:nvPr/>
        </p:nvSpPr>
        <p:spPr>
          <a:xfrm flipH="1">
            <a:off x="3428992" y="2714620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28728" y="171448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Дидактическая игра «Светофором я дружу!»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14876" y="307181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Дидактическая игра «Что о знаках знаю я?»</a:t>
            </a:r>
            <a:endParaRPr lang="ru-RU" i="1" dirty="0"/>
          </a:p>
        </p:txBody>
      </p:sp>
      <p:sp>
        <p:nvSpPr>
          <p:cNvPr id="19" name="8-конечная звезда 18"/>
          <p:cNvSpPr/>
          <p:nvPr/>
        </p:nvSpPr>
        <p:spPr>
          <a:xfrm>
            <a:off x="285720" y="4286256"/>
            <a:ext cx="1000132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28728" y="442913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Раскрашивание дорожных знаков</a:t>
            </a:r>
            <a:endParaRPr lang="ru-RU" i="1" dirty="0"/>
          </a:p>
        </p:txBody>
      </p:sp>
      <p:sp>
        <p:nvSpPr>
          <p:cNvPr id="21" name="8-конечная звезда 20"/>
          <p:cNvSpPr/>
          <p:nvPr/>
        </p:nvSpPr>
        <p:spPr>
          <a:xfrm>
            <a:off x="3500430" y="5429264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564357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Игра «Если вдруг беда случилась, как я выручу друзей?»</a:t>
            </a:r>
            <a:endParaRPr lang="ru-RU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419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Зимние тематические каникулы в группе «Радуга»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Наталья</dc:creator>
  <cp:lastModifiedBy>user</cp:lastModifiedBy>
  <cp:revision>35</cp:revision>
  <dcterms:created xsi:type="dcterms:W3CDTF">2014-11-09T11:38:43Z</dcterms:created>
  <dcterms:modified xsi:type="dcterms:W3CDTF">2016-02-07T09:44:59Z</dcterms:modified>
</cp:coreProperties>
</file>