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B4AD981-76A8-49AF-B334-4F9A58A82B16}" type="datetimeFigureOut">
              <a:rPr lang="ru-RU" smtClean="0"/>
              <a:pPr/>
              <a:t>02.09.2009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51B331D-446E-404F-94C5-EFE749013D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D981-76A8-49AF-B334-4F9A58A82B16}" type="datetimeFigureOut">
              <a:rPr lang="ru-RU" smtClean="0"/>
              <a:pPr/>
              <a:t>02.09.2009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331D-446E-404F-94C5-EFE749013D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D981-76A8-49AF-B334-4F9A58A82B16}" type="datetimeFigureOut">
              <a:rPr lang="ru-RU" smtClean="0"/>
              <a:pPr/>
              <a:t>02.09.2009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331D-446E-404F-94C5-EFE749013D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4AD981-76A8-49AF-B334-4F9A58A82B16}" type="datetimeFigureOut">
              <a:rPr lang="ru-RU" smtClean="0"/>
              <a:pPr/>
              <a:t>02.09.2009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1B331D-446E-404F-94C5-EFE749013D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B4AD981-76A8-49AF-B334-4F9A58A82B16}" type="datetimeFigureOut">
              <a:rPr lang="ru-RU" smtClean="0"/>
              <a:pPr/>
              <a:t>02.09.2009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51B331D-446E-404F-94C5-EFE749013D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D981-76A8-49AF-B334-4F9A58A82B16}" type="datetimeFigureOut">
              <a:rPr lang="ru-RU" smtClean="0"/>
              <a:pPr/>
              <a:t>02.09.2009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331D-446E-404F-94C5-EFE749013D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D981-76A8-49AF-B334-4F9A58A82B16}" type="datetimeFigureOut">
              <a:rPr lang="ru-RU" smtClean="0"/>
              <a:pPr/>
              <a:t>02.09.2009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331D-446E-404F-94C5-EFE749013D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4AD981-76A8-49AF-B334-4F9A58A82B16}" type="datetimeFigureOut">
              <a:rPr lang="ru-RU" smtClean="0"/>
              <a:pPr/>
              <a:t>02.09.2009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1B331D-446E-404F-94C5-EFE749013D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D981-76A8-49AF-B334-4F9A58A82B16}" type="datetimeFigureOut">
              <a:rPr lang="ru-RU" smtClean="0"/>
              <a:pPr/>
              <a:t>02.09.2009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331D-446E-404F-94C5-EFE749013D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4AD981-76A8-49AF-B334-4F9A58A82B16}" type="datetimeFigureOut">
              <a:rPr lang="ru-RU" smtClean="0"/>
              <a:pPr/>
              <a:t>02.09.2009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1B331D-446E-404F-94C5-EFE749013D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4AD981-76A8-49AF-B334-4F9A58A82B16}" type="datetimeFigureOut">
              <a:rPr lang="ru-RU" smtClean="0"/>
              <a:pPr/>
              <a:t>02.09.2009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1B331D-446E-404F-94C5-EFE749013D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B4AD981-76A8-49AF-B334-4F9A58A82B16}" type="datetimeFigureOut">
              <a:rPr lang="ru-RU" smtClean="0"/>
              <a:pPr/>
              <a:t>02.09.2009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1B331D-446E-404F-94C5-EFE749013D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Наука и философия.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10 класс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Естественно - научные и социально-гуманитарные знания.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Сходства.</a:t>
            </a:r>
          </a:p>
          <a:p>
            <a:r>
              <a:rPr lang="ru-RU" dirty="0" smtClean="0"/>
              <a:t>Изучают природу, которая существовала и может существовать независимо от человека.</a:t>
            </a:r>
          </a:p>
          <a:p>
            <a:r>
              <a:rPr lang="ru-RU" dirty="0" smtClean="0"/>
              <a:t>Объективные связи между природными явлениями.</a:t>
            </a:r>
          </a:p>
          <a:p>
            <a:r>
              <a:rPr lang="ru-RU" dirty="0" smtClean="0"/>
              <a:t>Дают обобщённые знания.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Различия.</a:t>
            </a:r>
          </a:p>
          <a:p>
            <a:r>
              <a:rPr lang="ru-RU" dirty="0" smtClean="0"/>
              <a:t>Изучают деятельность людей, живущих в обществе, их мысли и стремления.</a:t>
            </a:r>
          </a:p>
          <a:p>
            <a:r>
              <a:rPr lang="ru-RU" dirty="0" smtClean="0"/>
              <a:t>Важны мотивы людей в социальных процессах.</a:t>
            </a:r>
          </a:p>
          <a:p>
            <a:r>
              <a:rPr lang="ru-RU" dirty="0" smtClean="0"/>
              <a:t>Изучают не только общие признаки общественных явлений, но и основные черты, отдельных действий.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социальных наук.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Постижение истины.</a:t>
            </a:r>
          </a:p>
          <a:p>
            <a:r>
              <a:rPr lang="ru-RU" dirty="0" smtClean="0"/>
              <a:t>Обнаружение объективных законов развития общества, направлений его движения вперёд.</a:t>
            </a:r>
            <a:endParaRPr lang="ru-RU" dirty="0"/>
          </a:p>
        </p:txBody>
      </p:sp>
      <p:pic>
        <p:nvPicPr>
          <p:cNvPr id="6146" name="Picture 2" descr="D:\Documents and Settings\МаМа\Мои документы\Мои рисунки\iCALRL94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275013"/>
            <a:ext cx="3929089" cy="28127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Наука.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Систематически организованные знания, основанные на фактах, добытых с помощью эмпирических методов исследования, основанных на измерении реальных явлений.</a:t>
            </a:r>
          </a:p>
          <a:p>
            <a:r>
              <a:rPr lang="ru-RU" dirty="0" smtClean="0"/>
              <a:t>Фундаментальные – выясняют объективные законы окружающего мира.</a:t>
            </a:r>
          </a:p>
          <a:p>
            <a:r>
              <a:rPr lang="ru-RU" dirty="0" smtClean="0"/>
              <a:t>Прикладные – решают проблемы применения этих законов для решения практических задач в производственной и социальных областях.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наук.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Исторические науки.</a:t>
            </a:r>
          </a:p>
          <a:p>
            <a:r>
              <a:rPr lang="ru-RU" dirty="0" smtClean="0"/>
              <a:t>Экономические науки.</a:t>
            </a:r>
          </a:p>
          <a:p>
            <a:r>
              <a:rPr lang="ru-RU" dirty="0" smtClean="0"/>
              <a:t>Философские науки.</a:t>
            </a:r>
          </a:p>
          <a:p>
            <a:r>
              <a:rPr lang="ru-RU" dirty="0" smtClean="0"/>
              <a:t>Филологические науки</a:t>
            </a:r>
            <a:endParaRPr lang="ru-RU" dirty="0" smtClean="0"/>
          </a:p>
          <a:p>
            <a:r>
              <a:rPr lang="ru-RU" dirty="0" smtClean="0"/>
              <a:t>Юридические науки.</a:t>
            </a:r>
          </a:p>
          <a:p>
            <a:r>
              <a:rPr lang="ru-RU" dirty="0" smtClean="0"/>
              <a:t>Педагогические науки.</a:t>
            </a:r>
          </a:p>
          <a:p>
            <a:r>
              <a:rPr lang="ru-RU" dirty="0" smtClean="0"/>
              <a:t>Психологические науки.</a:t>
            </a:r>
          </a:p>
          <a:p>
            <a:r>
              <a:rPr lang="ru-RU" dirty="0" smtClean="0"/>
              <a:t>Социологические науки.</a:t>
            </a:r>
          </a:p>
          <a:p>
            <a:r>
              <a:rPr lang="ru-RU" dirty="0" smtClean="0"/>
              <a:t>Политические науки.</a:t>
            </a:r>
          </a:p>
          <a:p>
            <a:r>
              <a:rPr lang="ru-RU" dirty="0" err="1" smtClean="0"/>
              <a:t>Культурология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D:\Documents and Settings\МаМа\Мои документы\Мои рисунки\iCA3MDXD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42852"/>
            <a:ext cx="1671642" cy="1671642"/>
          </a:xfrm>
          <a:prstGeom prst="rect">
            <a:avLst/>
          </a:prstGeom>
          <a:noFill/>
        </p:spPr>
      </p:pic>
      <p:pic>
        <p:nvPicPr>
          <p:cNvPr id="1027" name="Picture 3" descr="D:\Documents and Settings\МаМа\Мои документы\Мои рисунки\iCA4I2C2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1785926"/>
            <a:ext cx="1054100" cy="1676400"/>
          </a:xfrm>
          <a:prstGeom prst="rect">
            <a:avLst/>
          </a:prstGeom>
          <a:noFill/>
        </p:spPr>
      </p:pic>
      <p:pic>
        <p:nvPicPr>
          <p:cNvPr id="1028" name="Picture 4" descr="D:\Documents and Settings\МаМа\Мои документы\Мои рисунки\iCAGG1CK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3857628"/>
            <a:ext cx="2275762" cy="1511756"/>
          </a:xfrm>
          <a:prstGeom prst="rect">
            <a:avLst/>
          </a:prstGeom>
          <a:noFill/>
        </p:spPr>
      </p:pic>
      <p:pic>
        <p:nvPicPr>
          <p:cNvPr id="1029" name="Picture 5" descr="D:\Documents and Settings\МаМа\Мои документы\Мои рисунки\iCATF27P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2774" y="1651755"/>
            <a:ext cx="1363671" cy="1994734"/>
          </a:xfrm>
          <a:prstGeom prst="rect">
            <a:avLst/>
          </a:prstGeom>
          <a:noFill/>
        </p:spPr>
      </p:pic>
      <p:pic>
        <p:nvPicPr>
          <p:cNvPr id="1030" name="Picture 6" descr="D:\Documents and Settings\МаМа\Мои документы\Мои рисунки\iCAX4NK3R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2285992"/>
            <a:ext cx="1206500" cy="1714500"/>
          </a:xfrm>
          <a:prstGeom prst="rect">
            <a:avLst/>
          </a:prstGeom>
          <a:noFill/>
        </p:spPr>
      </p:pic>
      <p:pic>
        <p:nvPicPr>
          <p:cNvPr id="1031" name="Picture 7" descr="D:\Documents and Settings\МаМа\Мои документы\Мои рисунки\iCAH5VGIT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29454" y="428604"/>
            <a:ext cx="1566867" cy="1394565"/>
          </a:xfrm>
          <a:prstGeom prst="rect">
            <a:avLst/>
          </a:prstGeom>
          <a:noFill/>
        </p:spPr>
      </p:pic>
      <p:pic>
        <p:nvPicPr>
          <p:cNvPr id="1032" name="Picture 8" descr="D:\Documents and Settings\МаМа\Мои документы\Мои рисунки\наука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51340" y="4286256"/>
            <a:ext cx="1571636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Социология.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Наука об общих и специфических социальных законах и закономерностях развития и функционирования определённых социальных систем, о механизмах действия и формах проявления этих законов в деятельности людей.</a:t>
            </a:r>
          </a:p>
          <a:p>
            <a:r>
              <a:rPr lang="ru-RU" dirty="0" smtClean="0"/>
              <a:t>Это наука об обществе как целостной системе, о закономерностях его становления, функционирования и развития.</a:t>
            </a:r>
            <a:endParaRPr lang="ru-RU" dirty="0"/>
          </a:p>
        </p:txBody>
      </p:sp>
      <p:pic>
        <p:nvPicPr>
          <p:cNvPr id="4098" name="Picture 2" descr="D:\Documents and Settings\МаМа\Мои документы\Мои рисунки\iCAWVQMH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5000636"/>
            <a:ext cx="2057405" cy="1546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Уровни социологического знания.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Теоретический.</a:t>
            </a:r>
          </a:p>
          <a:p>
            <a:r>
              <a:rPr lang="ru-RU" dirty="0" smtClean="0"/>
              <a:t>Прикладных исследований (наблюдение, опрос, эксперимент).</a:t>
            </a:r>
          </a:p>
          <a:p>
            <a:r>
              <a:rPr lang="ru-RU" dirty="0" smtClean="0"/>
              <a:t>Теории среднего уровня (социология семьи, труда, конфликтов).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122" name="Picture 2" descr="D:\Documents and Settings\МаМа\Мои документы\Мои рисунки\iCAT7AEK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857627"/>
            <a:ext cx="1849442" cy="2764429"/>
          </a:xfrm>
          <a:prstGeom prst="rect">
            <a:avLst/>
          </a:prstGeom>
          <a:noFill/>
        </p:spPr>
      </p:pic>
      <p:pic>
        <p:nvPicPr>
          <p:cNvPr id="5123" name="Picture 3" descr="D:\Documents and Settings\МаМа\Мои документы\Мои рисунки\iCAM4AMTQ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071941"/>
            <a:ext cx="2795594" cy="20919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Политология.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Изучает политику, отношения различных социальных, этнических, религиозных групп к власти, а также отношения между классами, партиями и государством.</a:t>
            </a:r>
            <a:endParaRPr lang="ru-RU" dirty="0"/>
          </a:p>
        </p:txBody>
      </p:sp>
      <p:pic>
        <p:nvPicPr>
          <p:cNvPr id="3074" name="Picture 2" descr="D:\Documents and Settings\МаМа\Мои документы\Мои рисунки\iCA0D1PX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929066"/>
            <a:ext cx="2171708" cy="2352684"/>
          </a:xfrm>
          <a:prstGeom prst="rect">
            <a:avLst/>
          </a:prstGeom>
          <a:noFill/>
        </p:spPr>
      </p:pic>
      <p:pic>
        <p:nvPicPr>
          <p:cNvPr id="3075" name="Picture 3" descr="D:\Documents and Settings\МаМа\Мои документы\Мои рисунки\Копия iCAPBW8S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286256"/>
            <a:ext cx="1592267" cy="2122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Социальная психология.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Изучает закономерности поведения и деятельности людей, обусловленные фактом их включения в социальные группы. А также психологические характеристики самих этих групп.</a:t>
            </a:r>
          </a:p>
          <a:p>
            <a:endParaRPr lang="ru-RU" dirty="0"/>
          </a:p>
        </p:txBody>
      </p:sp>
      <p:pic>
        <p:nvPicPr>
          <p:cNvPr id="2050" name="Picture 2" descr="D:\Documents and Settings\МаМа\Мои документы\Мои рисунки\iCA8VGD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768789"/>
            <a:ext cx="2286016" cy="3089211"/>
          </a:xfrm>
          <a:prstGeom prst="rect">
            <a:avLst/>
          </a:prstGeom>
          <a:noFill/>
        </p:spPr>
      </p:pic>
      <p:pic>
        <p:nvPicPr>
          <p:cNvPr id="2051" name="Picture 3" descr="D:\Documents and Settings\МаМа\Мои документы\Мои рисунки\iCA89BJI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357562"/>
            <a:ext cx="1924057" cy="2836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</TotalTime>
  <Words>297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Наука и философия.</vt:lpstr>
      <vt:lpstr>Естественно - научные и социально-гуманитарные знания.</vt:lpstr>
      <vt:lpstr>Цели социальных наук.</vt:lpstr>
      <vt:lpstr>Наука.</vt:lpstr>
      <vt:lpstr>Классификация наук.</vt:lpstr>
      <vt:lpstr>Социология.</vt:lpstr>
      <vt:lpstr>Уровни социологического знания.</vt:lpstr>
      <vt:lpstr>Политология.</vt:lpstr>
      <vt:lpstr>Социальная психология.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Наука и философия.</dc:title>
  <dc:creator>МаМа</dc:creator>
  <cp:lastModifiedBy>МаМа</cp:lastModifiedBy>
  <cp:revision>10</cp:revision>
  <dcterms:created xsi:type="dcterms:W3CDTF">2009-08-28T09:26:56Z</dcterms:created>
  <dcterms:modified xsi:type="dcterms:W3CDTF">2009-09-02T07:08:17Z</dcterms:modified>
</cp:coreProperties>
</file>