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18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97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7590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74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7335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3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649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2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8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27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4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3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58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66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27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5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3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Мир-высшая ценность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68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Дениэл</a:t>
            </a:r>
            <a:r>
              <a:rPr lang="ru-RU" dirty="0" smtClean="0"/>
              <a:t> </a:t>
            </a:r>
            <a:r>
              <a:rPr lang="ru-RU" dirty="0" err="1" smtClean="0"/>
              <a:t>Крейг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1375042"/>
            <a:ext cx="3421509" cy="5025757"/>
          </a:xfrm>
        </p:spPr>
      </p:pic>
      <p:sp>
        <p:nvSpPr>
          <p:cNvPr id="6" name="TextBox 5"/>
          <p:cNvSpPr txBox="1"/>
          <p:nvPr/>
        </p:nvSpPr>
        <p:spPr>
          <a:xfrm>
            <a:off x="6503832" y="1535668"/>
            <a:ext cx="47394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Посол доброй воли по вопросам уничтожения взрывоопасных предметов и мин, </a:t>
            </a:r>
            <a:r>
              <a:rPr lang="ru-RU" smtClean="0"/>
              <a:t>оставленных после войны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85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Мария Шарапова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607" y="1686886"/>
            <a:ext cx="4602230" cy="3619210"/>
          </a:xfrm>
        </p:spPr>
      </p:pic>
      <p:sp>
        <p:nvSpPr>
          <p:cNvPr id="5" name="TextBox 4"/>
          <p:cNvSpPr txBox="1"/>
          <p:nvPr/>
        </p:nvSpPr>
        <p:spPr>
          <a:xfrm>
            <a:off x="7611414" y="1905000"/>
            <a:ext cx="36060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Посол доброй воли ООН в оказании помощи регионам, пострадавшим от аварии на Чернобыльской АЭС в 1986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51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Кто такие посланники ООН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78039"/>
            <a:ext cx="8915400" cy="4533183"/>
          </a:xfrm>
        </p:spPr>
        <p:txBody>
          <a:bodyPr/>
          <a:lstStyle/>
          <a:p>
            <a:r>
              <a:rPr lang="ru-RU" dirty="0" smtClean="0"/>
              <a:t>Институт послов доброй воли в ООН был основан в 1954 году. В качестве посланников доброй воли , как правило, выступают мировые знаменитости. Кто-то борется за разоружение и поддержание мира и безопасности, другие- за права человека. Не остаются без внимания и борьба с распространением наркотиков, помощь беженцам, детям, инвалидам, охрана окружающей среды и т.д.</a:t>
            </a:r>
          </a:p>
          <a:p>
            <a:endParaRPr lang="ru-RU" dirty="0"/>
          </a:p>
          <a:p>
            <a:r>
              <a:rPr lang="ru-RU" dirty="0" smtClean="0"/>
              <a:t>Послы избираются сроком на 2 года и получают символическую зарплату 1 доллар в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18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dirty="0" smtClean="0"/>
              <a:t>       Посланцы мира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478" y="1721476"/>
            <a:ext cx="5689290" cy="3778250"/>
          </a:xfrm>
        </p:spPr>
      </p:pic>
      <p:sp>
        <p:nvSpPr>
          <p:cNvPr id="6" name="TextBox 5"/>
          <p:cNvSpPr txBox="1"/>
          <p:nvPr/>
        </p:nvSpPr>
        <p:spPr>
          <a:xfrm>
            <a:off x="7048768" y="1904999"/>
            <a:ext cx="49543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Пан Ги Мун – генеральный секретарь ООН. Он является восьмым генсеком ООН. Наибольшее внимание Пан Ги Мун уделяет противодействию глобальному потеплению. В 2011 году утвержден на 2й пятилетний </a:t>
            </a:r>
            <a:r>
              <a:rPr lang="ru-RU" err="1" smtClean="0"/>
              <a:t>срок</a:t>
            </a:r>
            <a:r>
              <a:rPr lang="ru-RU" smtClean="0"/>
              <a:t>. Владеет </a:t>
            </a:r>
            <a:r>
              <a:rPr lang="ru-RU" dirty="0" smtClean="0"/>
              <a:t>корейским, английским, французским и японским языками.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19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4435" y="385992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Леонардо </a:t>
            </a:r>
            <a:r>
              <a:rPr lang="ru-RU" dirty="0" err="1" smtClean="0"/>
              <a:t>ди</a:t>
            </a:r>
            <a:r>
              <a:rPr lang="ru-RU" dirty="0" smtClean="0"/>
              <a:t> </a:t>
            </a:r>
            <a:r>
              <a:rPr lang="ru-RU" dirty="0" err="1" smtClean="0"/>
              <a:t>Каприо</a:t>
            </a:r>
            <a:r>
              <a:rPr lang="ru-RU" dirty="0" smtClean="0"/>
              <a:t>-посланец мира ООН по проблеме изменения климата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447" y="1940574"/>
            <a:ext cx="6471947" cy="4357196"/>
          </a:xfrm>
        </p:spPr>
      </p:pic>
      <p:sp>
        <p:nvSpPr>
          <p:cNvPr id="5" name="TextBox 4"/>
          <p:cNvSpPr txBox="1"/>
          <p:nvPr/>
        </p:nvSpPr>
        <p:spPr>
          <a:xfrm>
            <a:off x="8340597" y="895223"/>
            <a:ext cx="3164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8340597" y="1351002"/>
            <a:ext cx="2169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93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Анджелина</a:t>
            </a:r>
            <a:r>
              <a:rPr lang="ru-RU" dirty="0" smtClean="0"/>
              <a:t> </a:t>
            </a:r>
            <a:r>
              <a:rPr lang="ru-RU" dirty="0"/>
              <a:t>Д</a:t>
            </a:r>
            <a:r>
              <a:rPr lang="ru-RU" dirty="0" smtClean="0"/>
              <a:t>жоли- посол доброй воли по правам беженцев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2307889"/>
            <a:ext cx="5276067" cy="3642150"/>
          </a:xfrm>
        </p:spPr>
      </p:pic>
    </p:spTree>
    <p:extLst>
      <p:ext uri="{BB962C8B-B14F-4D97-AF65-F5344CB8AC3E}">
        <p14:creationId xmlns:p14="http://schemas.microsoft.com/office/powerpoint/2010/main" val="313665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797832"/>
            <a:ext cx="7053351" cy="4331438"/>
          </a:xfrm>
        </p:spPr>
      </p:pic>
    </p:spTree>
    <p:extLst>
      <p:ext uri="{BB962C8B-B14F-4D97-AF65-F5344CB8AC3E}">
        <p14:creationId xmlns:p14="http://schemas.microsoft.com/office/powerpoint/2010/main" val="170969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Виктория </a:t>
            </a:r>
            <a:r>
              <a:rPr lang="ru-RU" dirty="0"/>
              <a:t>Б</a:t>
            </a:r>
            <a:r>
              <a:rPr lang="ru-RU" dirty="0" smtClean="0"/>
              <a:t>екхэм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860" y="1403798"/>
            <a:ext cx="6362163" cy="4430332"/>
          </a:xfrm>
        </p:spPr>
      </p:pic>
      <p:sp>
        <p:nvSpPr>
          <p:cNvPr id="3" name="TextBox 2"/>
          <p:cNvSpPr txBox="1"/>
          <p:nvPr/>
        </p:nvSpPr>
        <p:spPr>
          <a:xfrm>
            <a:off x="8229599" y="1403798"/>
            <a:ext cx="33871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Виктория Бекхэм является послом доброй воли по борьбе со СПИДом. Она помогает в работе, направленной на устранение передачи ВИЧ-инфекции новорожденным детям.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45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Эмма Уотсон - посол ООН по правам женщин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773" y="2034863"/>
            <a:ext cx="6613078" cy="4237148"/>
          </a:xfrm>
        </p:spPr>
      </p:pic>
    </p:spTree>
    <p:extLst>
      <p:ext uri="{BB962C8B-B14F-4D97-AF65-F5344CB8AC3E}">
        <p14:creationId xmlns:p14="http://schemas.microsoft.com/office/powerpoint/2010/main" val="179328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Эмма Уотсон занимается вопросами равноправия женщин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905000"/>
            <a:ext cx="7748810" cy="4379890"/>
          </a:xfrm>
        </p:spPr>
      </p:pic>
    </p:spTree>
    <p:extLst>
      <p:ext uri="{BB962C8B-B14F-4D97-AF65-F5344CB8AC3E}">
        <p14:creationId xmlns:p14="http://schemas.microsoft.com/office/powerpoint/2010/main" val="387093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Вера Брежнева – посол доброй воли по борьбе с ВИЧ и СПИДом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6" y="1996226"/>
            <a:ext cx="3060900" cy="4159876"/>
          </a:xfrm>
        </p:spPr>
      </p:pic>
    </p:spTree>
    <p:extLst>
      <p:ext uri="{BB962C8B-B14F-4D97-AF65-F5344CB8AC3E}">
        <p14:creationId xmlns:p14="http://schemas.microsoft.com/office/powerpoint/2010/main" val="45458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551</TotalTime>
  <Words>237</Words>
  <Application>Microsoft Office PowerPoint</Application>
  <PresentationFormat>Широкоэкранный</PresentationFormat>
  <Paragraphs>18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Легкий дым</vt:lpstr>
      <vt:lpstr>Мир-высшая ценность</vt:lpstr>
      <vt:lpstr>       Посланцы мира</vt:lpstr>
      <vt:lpstr>Леонардо ди Каприо-посланец мира ООН по проблеме изменения климата</vt:lpstr>
      <vt:lpstr>Анджелина Джоли- посол доброй воли по правам беженцев</vt:lpstr>
      <vt:lpstr>Презентация PowerPoint</vt:lpstr>
      <vt:lpstr>Виктория Бекхэм</vt:lpstr>
      <vt:lpstr>Эмма Уотсон - посол ООН по правам женщин</vt:lpstr>
      <vt:lpstr>Эмма Уотсон занимается вопросами равноправия женщин </vt:lpstr>
      <vt:lpstr>Вера Брежнева – посол доброй воли по борьбе с ВИЧ и СПИДом</vt:lpstr>
      <vt:lpstr>Дениэл Крейг</vt:lpstr>
      <vt:lpstr>Мария Шарапова</vt:lpstr>
      <vt:lpstr>      Кто такие посланники ООН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Мир-высшая ценность</dc:title>
  <dc:creator>екатерина опрячина</dc:creator>
  <cp:lastModifiedBy>екатерина опрячина</cp:lastModifiedBy>
  <cp:revision>10</cp:revision>
  <dcterms:created xsi:type="dcterms:W3CDTF">2015-08-28T15:24:35Z</dcterms:created>
  <dcterms:modified xsi:type="dcterms:W3CDTF">2015-08-29T01:32:32Z</dcterms:modified>
</cp:coreProperties>
</file>