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717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G:\&#1085;&#1077;&#1076;&#1077;&#1083;&#1103;%20&#1101;&#1082;&#1086;&#1085;&#1086;&#1084;&#1080;&#1082;&#1080;\&#1047;&#1040;&#1057;&#1058;&#1040;&#1042;&#1050;&#1040;%20&#1055;&#1056;&#1054;&#1043;&#1056;&#1040;&#1052;&#1052;&#1067;.mp3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G:\&#1085;&#1077;&#1076;&#1077;&#1083;&#1103;%20&#1101;&#1082;&#1086;&#1085;&#1086;&#1084;&#1080;&#1082;&#1080;\&#1054;&#1064;&#1048;&#1041;&#1050;&#1040;%20&#1048;&#1047;%20&#1055;&#1054;&#1051;&#1045;%20&#1063;&#1059;&#1044;&#1045;&#1057;.mp3" TargetMode="External"/><Relationship Id="rId1" Type="http://schemas.openxmlformats.org/officeDocument/2006/relationships/audio" Target="file:///G:\&#1085;&#1077;&#1076;&#1077;&#1083;&#1103;%20&#1101;&#1082;&#1086;&#1085;&#1086;&#1084;&#1080;&#1082;&#1080;\&#1047;&#1042;&#1059;&#1050;%20&#1041;&#1040;&#1056;&#1040;&#1041;&#1040;&#1053;&#1040;.mp3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G:\&#1085;&#1077;&#1076;&#1077;&#1083;&#1103;%20&#1101;&#1082;&#1086;&#1085;&#1086;&#1084;&#1080;&#1082;&#1080;\&#1054;&#1064;&#1048;&#1041;&#1050;&#1040;%20&#1048;&#1047;%20&#1055;&#1054;&#1051;&#1045;%20&#1063;&#1059;&#1044;&#1045;&#1057;.mp3" TargetMode="External"/><Relationship Id="rId1" Type="http://schemas.openxmlformats.org/officeDocument/2006/relationships/audio" Target="file:///G:\&#1085;&#1077;&#1076;&#1077;&#1083;&#1103;%20&#1101;&#1082;&#1086;&#1085;&#1086;&#1084;&#1080;&#1082;&#1080;\&#1047;&#1042;&#1059;&#1050;%20&#1041;&#1040;&#1056;&#1040;&#1041;&#1040;&#1053;&#1040;.mp3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G:\&#1085;&#1077;&#1076;&#1077;&#1083;&#1103;%20&#1101;&#1082;&#1086;&#1085;&#1086;&#1084;&#1080;&#1082;&#1080;\&#1054;&#1064;&#1048;&#1041;&#1050;&#1040;%20&#1048;&#1047;%20&#1055;&#1054;&#1051;&#1045;%20&#1063;&#1059;&#1044;&#1045;&#1057;.mp3" TargetMode="External"/><Relationship Id="rId1" Type="http://schemas.openxmlformats.org/officeDocument/2006/relationships/audio" Target="file:///G:\&#1085;&#1077;&#1076;&#1077;&#1083;&#1103;%20&#1101;&#1082;&#1086;&#1085;&#1086;&#1084;&#1080;&#1082;&#1080;\&#1047;&#1042;&#1059;&#1050;%20&#1041;&#1040;&#1056;&#1040;&#1041;&#1040;&#1053;&#1040;.mp3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G:\&#1085;&#1077;&#1076;&#1077;&#1083;&#1103;%20&#1101;&#1082;&#1086;&#1085;&#1086;&#1084;&#1080;&#1082;&#1080;\&#1054;&#1064;&#1048;&#1041;&#1050;&#1040;%20&#1048;&#1047;%20&#1055;&#1054;&#1051;&#1045;%20&#1063;&#1059;&#1044;&#1045;&#1057;.mp3" TargetMode="External"/><Relationship Id="rId1" Type="http://schemas.openxmlformats.org/officeDocument/2006/relationships/audio" Target="file:///G:\&#1085;&#1077;&#1076;&#1077;&#1083;&#1103;%20&#1101;&#1082;&#1086;&#1085;&#1086;&#1084;&#1080;&#1082;&#1080;\&#1047;&#1042;&#1059;&#1050;%20&#1041;&#1040;&#1056;&#1040;&#1041;&#1040;&#1053;&#1040;.mp3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G:\&#1085;&#1077;&#1076;&#1077;&#1083;&#1103;%20&#1101;&#1082;&#1086;&#1085;&#1086;&#1084;&#1080;&#1082;&#1080;\&#1047;&#1042;&#1059;&#1050;%20&#1041;&#1040;&#1056;&#1040;&#1041;&#1040;&#1053;&#1040;.mp3" TargetMode="External"/><Relationship Id="rId1" Type="http://schemas.openxmlformats.org/officeDocument/2006/relationships/audio" Target="file:///G:\&#1085;&#1077;&#1076;&#1077;&#1083;&#1103;%20&#1101;&#1082;&#1086;&#1085;&#1086;&#1084;&#1080;&#1082;&#1080;\&#1054;&#1064;&#1048;&#1041;&#1050;&#1040;%20&#1048;&#1047;%20&#1055;&#1054;&#1051;&#1045;%20&#1063;&#1059;&#1044;&#1045;&#1057;.mp3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G:\&#1085;&#1077;&#1076;&#1077;&#1083;&#1103;%20&#1101;&#1082;&#1086;&#1085;&#1086;&#1084;&#1080;&#1082;&#1080;\&#1047;&#1040;&#1057;&#1058;&#1040;&#1042;&#1050;&#1040;%20&#1055;&#1056;&#1054;&#1043;&#1056;&#1040;&#1052;&#1052;&#1067;.mp3" TargetMode="Externa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980728"/>
            <a:ext cx="7851648" cy="2016224"/>
          </a:xfrm>
        </p:spPr>
        <p:txBody>
          <a:bodyPr>
            <a:normAutofit/>
          </a:bodyPr>
          <a:lstStyle/>
          <a:p>
            <a:pPr algn="ctr"/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Кочуновская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ООШ</a:t>
            </a:r>
            <a:b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ВНЕКЛАССНОЕ МЕРОПРИЯТИЕ</a:t>
            </a:r>
            <a:b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экономике </a:t>
            </a:r>
            <a:endParaRPr lang="ru-RU" sz="36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432712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ПОЛЕ ЧУДЕС</a:t>
            </a:r>
          </a:p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(для 7-9 классов)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ЗАСТАВКА ПРОГРАММЫ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14282" y="357166"/>
            <a:ext cx="304800" cy="304800"/>
          </a:xfrm>
          <a:prstGeom prst="rect">
            <a:avLst/>
          </a:prstGeom>
        </p:spPr>
      </p:pic>
      <p:pic>
        <p:nvPicPr>
          <p:cNvPr id="6" name="Picture 9" descr="ED061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32240" y="2780928"/>
            <a:ext cx="2411760" cy="4002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02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ТРОЙКА ИГРОКОВ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3068960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331640" y="3068960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812360" y="3068960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020272" y="3068960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228184" y="3068960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Ц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436096" y="3068960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716016" y="3068960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23928" y="3068960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059832" y="3068960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195736" y="3068960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716016" y="3068960"/>
            <a:ext cx="79208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7858148" y="3068960"/>
            <a:ext cx="792088" cy="7943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6300192" y="3068960"/>
            <a:ext cx="79208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5508104" y="3071810"/>
            <a:ext cx="784108" cy="7892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3923928" y="3068960"/>
            <a:ext cx="79208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071802" y="3071810"/>
            <a:ext cx="852126" cy="7892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357290" y="3071810"/>
            <a:ext cx="838446" cy="7892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7072330" y="3068960"/>
            <a:ext cx="792088" cy="7943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539552" y="3068960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2214546" y="3071810"/>
            <a:ext cx="864096" cy="7892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Управляющая кнопка: далее 38">
            <a:hlinkClick r:id="" action="ppaction://hlinkshowjump?jump=nextslide" highlightClick="1"/>
          </p:cNvPr>
          <p:cNvSpPr/>
          <p:nvPr/>
        </p:nvSpPr>
        <p:spPr>
          <a:xfrm>
            <a:off x="7596336" y="5661248"/>
            <a:ext cx="648072" cy="50405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Управляющая кнопка: назад 39">
            <a:hlinkClick r:id="" action="ppaction://hlinkshowjump?jump=previousslide" highlightClick="1"/>
          </p:cNvPr>
          <p:cNvSpPr/>
          <p:nvPr/>
        </p:nvSpPr>
        <p:spPr>
          <a:xfrm>
            <a:off x="6660232" y="5661248"/>
            <a:ext cx="648072" cy="50405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857224" y="28572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8143868" y="35716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pic>
        <p:nvPicPr>
          <p:cNvPr id="43" name="ЗВУК БАРАБАН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14348" y="357166"/>
            <a:ext cx="304800" cy="304800"/>
          </a:xfrm>
          <a:prstGeom prst="rect">
            <a:avLst/>
          </a:prstGeom>
        </p:spPr>
      </p:pic>
      <p:pic>
        <p:nvPicPr>
          <p:cNvPr id="45" name="ОШИБКА ИЗ ПОЛЕ ЧУДЕС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 cstate="print"/>
          <a:stretch>
            <a:fillRect/>
          </a:stretch>
        </p:blipFill>
        <p:spPr>
          <a:xfrm>
            <a:off x="7858148" y="428604"/>
            <a:ext cx="304800" cy="304800"/>
          </a:xfrm>
          <a:prstGeom prst="rect">
            <a:avLst/>
          </a:prstGeom>
        </p:spPr>
      </p:pic>
      <p:pic>
        <p:nvPicPr>
          <p:cNvPr id="3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755576" y="4149080"/>
            <a:ext cx="2592288" cy="2519852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7" dur="124926" fill="hold"/>
                                        <p:tgtEl>
                                          <p:spTgt spid="4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audio>
              <p:cMediaNode>
                <p:cTn id="7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3"/>
                </p:tgtEl>
              </p:cMediaNode>
            </p:audio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3" dur="13968" fill="hold"/>
                                        <p:tgtEl>
                                          <p:spTgt spid="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audio>
              <p:cMediaNode>
                <p:cTn id="8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5"/>
                </p:tgtEl>
              </p:cMediaNode>
            </p:audio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 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ТРОЙКА ИГРОКОВ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299695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79712" y="299695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Ю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15816" y="299695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51920" y="299695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Ж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88024" y="299695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96136" y="299695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00232" y="300037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928926" y="300037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857620" y="300037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071538" y="300037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788024" y="299695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796136" y="299695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правляющая кнопка: назад 15">
            <a:hlinkClick r:id="" action="ppaction://hlinkshowjump?jump=previousslide" highlightClick="1"/>
          </p:cNvPr>
          <p:cNvSpPr/>
          <p:nvPr/>
        </p:nvSpPr>
        <p:spPr>
          <a:xfrm>
            <a:off x="6588224" y="5373216"/>
            <a:ext cx="538360" cy="43204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правляющая кнопка: далее 16">
            <a:hlinkClick r:id="" action="ppaction://hlinkshowjump?jump=nextslide" highlightClick="1"/>
          </p:cNvPr>
          <p:cNvSpPr/>
          <p:nvPr/>
        </p:nvSpPr>
        <p:spPr>
          <a:xfrm>
            <a:off x="7452320" y="5373216"/>
            <a:ext cx="504056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857224" y="28572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8143868" y="35716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pic>
        <p:nvPicPr>
          <p:cNvPr id="22" name="ЗВУК БАРАБАН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14348" y="357166"/>
            <a:ext cx="304800" cy="304800"/>
          </a:xfrm>
          <a:prstGeom prst="rect">
            <a:avLst/>
          </a:prstGeom>
        </p:spPr>
      </p:pic>
      <p:pic>
        <p:nvPicPr>
          <p:cNvPr id="23" name="ОШИБКА ИЗ ПОЛЕ ЧУДЕС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 cstate="print"/>
          <a:stretch>
            <a:fillRect/>
          </a:stretch>
        </p:blipFill>
        <p:spPr>
          <a:xfrm>
            <a:off x="7858148" y="428604"/>
            <a:ext cx="304800" cy="304800"/>
          </a:xfrm>
          <a:prstGeom prst="rect">
            <a:avLst/>
          </a:prstGeom>
        </p:spPr>
      </p:pic>
      <p:pic>
        <p:nvPicPr>
          <p:cNvPr id="2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1043608" y="3861476"/>
            <a:ext cx="2880320" cy="2735876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8" dur="124926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audio>
              <p:cMediaNode>
                <p:cTn id="4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4" dur="13968" fill="hold"/>
                                        <p:tgtEl>
                                          <p:spTgt spid="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audio>
              <p:cMediaNode>
                <p:cTn id="5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  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ТРОЙКА ИГРОКОВ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299695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380312" y="299695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79712" y="299695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43808" y="299695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79912" y="299695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44008" y="299695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580112" y="299695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Ж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16216" y="299695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71600" y="299695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979712" y="299695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843808" y="299695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779912" y="299695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644008" y="299695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580112" y="299695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516216" y="299695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7380312" y="2996952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Управляющая кнопка: назад 20">
            <a:hlinkClick r:id="" action="ppaction://hlinkshowjump?jump=previousslide" highlightClick="1"/>
          </p:cNvPr>
          <p:cNvSpPr/>
          <p:nvPr/>
        </p:nvSpPr>
        <p:spPr>
          <a:xfrm>
            <a:off x="7092280" y="5517232"/>
            <a:ext cx="538360" cy="43204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7884368" y="5517232"/>
            <a:ext cx="504056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857224" y="28572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8143868" y="35716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pic>
        <p:nvPicPr>
          <p:cNvPr id="27" name="ЗВУК БАРАБАН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14348" y="357166"/>
            <a:ext cx="304800" cy="304800"/>
          </a:xfrm>
          <a:prstGeom prst="rect">
            <a:avLst/>
          </a:prstGeom>
        </p:spPr>
      </p:pic>
      <p:pic>
        <p:nvPicPr>
          <p:cNvPr id="28" name="ОШИБКА ИЗ ПОЛЕ ЧУДЕС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 cstate="print"/>
          <a:stretch>
            <a:fillRect/>
          </a:stretch>
        </p:blipFill>
        <p:spPr>
          <a:xfrm>
            <a:off x="7858148" y="428604"/>
            <a:ext cx="304800" cy="304800"/>
          </a:xfrm>
          <a:prstGeom prst="rect">
            <a:avLst/>
          </a:prstGeom>
        </p:spPr>
      </p:pic>
      <p:pic>
        <p:nvPicPr>
          <p:cNvPr id="2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899592" y="3933056"/>
            <a:ext cx="2736304" cy="25922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0" dur="124926" fill="hold"/>
                                        <p:tgtEl>
                                          <p:spTgt spid="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audio>
              <p:cMediaNode>
                <p:cTn id="6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6" dur="13968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audio>
              <p:cMediaNode>
                <p:cTn id="6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ФИНАЛЬНЫЙ ТУР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2708920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2708920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23728" y="2708920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В</a:t>
            </a:r>
            <a:endParaRPr lang="ru-RU" sz="3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771800" y="2708920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2708920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67944" y="2708920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Ь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716016" y="2708920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64088" y="2708920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012160" y="2708920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Ц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60232" y="2708920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308304" y="2708920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475656" y="2708920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27584" y="2708920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123728" y="2708920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771800" y="2708920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419872" y="2708920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067944" y="2708920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716016" y="2708920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364088" y="2708920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012160" y="2708920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6660232" y="2708920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7308304" y="2708920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Управляющая кнопка: назад 25">
            <a:hlinkClick r:id="" action="ppaction://hlinkshowjump?jump=previousslide" highlightClick="1"/>
          </p:cNvPr>
          <p:cNvSpPr/>
          <p:nvPr/>
        </p:nvSpPr>
        <p:spPr>
          <a:xfrm>
            <a:off x="7092280" y="5733256"/>
            <a:ext cx="576064" cy="49373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Управляющая кнопка: далее 26">
            <a:hlinkClick r:id="" action="ppaction://hlinkshowjump?jump=nextslide" highlightClick="1"/>
          </p:cNvPr>
          <p:cNvSpPr/>
          <p:nvPr/>
        </p:nvSpPr>
        <p:spPr>
          <a:xfrm>
            <a:off x="7884368" y="5661248"/>
            <a:ext cx="504056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857224" y="28572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8143868" y="35716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pic>
        <p:nvPicPr>
          <p:cNvPr id="32" name="ЗВУК БАРАБАН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14348" y="357166"/>
            <a:ext cx="304800" cy="304800"/>
          </a:xfrm>
          <a:prstGeom prst="rect">
            <a:avLst/>
          </a:prstGeom>
        </p:spPr>
      </p:pic>
      <p:pic>
        <p:nvPicPr>
          <p:cNvPr id="33" name="ОШИБКА ИЗ ПОЛЕ ЧУДЕС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 cstate="print"/>
          <a:stretch>
            <a:fillRect/>
          </a:stretch>
        </p:blipFill>
        <p:spPr>
          <a:xfrm>
            <a:off x="7858148" y="42860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2" dur="124926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audio>
              <p:cMediaNode>
                <p:cTn id="7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"/>
                </p:tgtEl>
              </p:cMediaNode>
            </p:audio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8" dur="13968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audio>
              <p:cMediaNode>
                <p:cTn id="7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СУПЕР ИГРА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11760" y="4365104"/>
            <a:ext cx="6480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4365104"/>
            <a:ext cx="6480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11760" y="2564904"/>
            <a:ext cx="6480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347864" y="2564904"/>
            <a:ext cx="6480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39952" y="2564904"/>
            <a:ext cx="6480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932040" y="2564904"/>
            <a:ext cx="6480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932040" y="2564904"/>
            <a:ext cx="6480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148064" y="4365104"/>
            <a:ext cx="6480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139952" y="4365104"/>
            <a:ext cx="6480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275856" y="4365104"/>
            <a:ext cx="6480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547664" y="4365104"/>
            <a:ext cx="6480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411760" y="4365104"/>
            <a:ext cx="6480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75856" y="4365104"/>
            <a:ext cx="6480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139952" y="4365104"/>
            <a:ext cx="6480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5148064" y="4365104"/>
            <a:ext cx="6480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Управляющая кнопка: назад 21">
            <a:hlinkClick r:id="" action="ppaction://hlinkshowjump?jump=previousslide" highlightClick="1"/>
          </p:cNvPr>
          <p:cNvSpPr/>
          <p:nvPr/>
        </p:nvSpPr>
        <p:spPr>
          <a:xfrm>
            <a:off x="7020272" y="5661248"/>
            <a:ext cx="504056" cy="57606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7812360" y="5661248"/>
            <a:ext cx="504056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411760" y="2564904"/>
            <a:ext cx="6480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347864" y="2564904"/>
            <a:ext cx="6480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139952" y="2564904"/>
            <a:ext cx="6480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4" name="ОШИБКА ИЗ ПОЛЕ ЧУДЕС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858148" y="428604"/>
            <a:ext cx="304800" cy="304800"/>
          </a:xfrm>
          <a:prstGeom prst="rect">
            <a:avLst/>
          </a:prstGeom>
        </p:spPr>
      </p:pic>
      <p:pic>
        <p:nvPicPr>
          <p:cNvPr id="25" name="ЗВУК БАРАБАНА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 cstate="print"/>
          <a:stretch>
            <a:fillRect/>
          </a:stretch>
        </p:blipFill>
        <p:spPr>
          <a:xfrm>
            <a:off x="714348" y="357166"/>
            <a:ext cx="304800" cy="30480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857224" y="28572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8143868" y="35716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0" dur="13968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audio>
              <p:cMediaNode>
                <p:cTn id="6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6" dur="124926" fill="hold"/>
                                        <p:tgtEl>
                                          <p:spTgt spid="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audio>
              <p:cMediaNode>
                <p:cTn id="6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</p:childTnLst>
        </p:cTn>
      </p:par>
    </p:tnLst>
    <p:bldLst>
      <p:bldP spid="13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305800" cy="194421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СПАСИБО ЗА ИГРУ !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ЗАСТАВКА ПРОГРАММЫ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09548" y="214290"/>
            <a:ext cx="304800" cy="304800"/>
          </a:xfrm>
          <a:prstGeom prst="rect">
            <a:avLst/>
          </a:prstGeom>
        </p:spPr>
      </p:pic>
      <p:pic>
        <p:nvPicPr>
          <p:cNvPr id="4" name="Picture 3" descr="C:\Documents and Settings\Света.HOME\Рабочий стол\Рисунки\Деньги\1041607953_0_c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2924944"/>
            <a:ext cx="6840760" cy="36615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502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</TotalTime>
  <Words>85</Words>
  <Application>Microsoft Office PowerPoint</Application>
  <PresentationFormat>Экран (4:3)</PresentationFormat>
  <Paragraphs>63</Paragraphs>
  <Slides>7</Slides>
  <Notes>0</Notes>
  <HiddenSlides>0</HiddenSlides>
  <MMClips>12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МБОУ Кочуновская ООШ   ВНЕКЛАССНОЕ МЕРОПРИЯТИЕ по экономике </vt:lpstr>
      <vt:lpstr> 1 ТРОЙКА ИГРОКОВ</vt:lpstr>
      <vt:lpstr>  2 ТРОЙКА ИГРОКОВ</vt:lpstr>
      <vt:lpstr>   3 ТРОЙКА ИГРОКОВ</vt:lpstr>
      <vt:lpstr>    ФИНАЛЬНЫЙ ТУР</vt:lpstr>
      <vt:lpstr>СУПЕР ИГРА</vt:lpstr>
      <vt:lpstr>СПАСИБО ЗА ИГРУ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1 ТРОЙКА ИГРОКОВ</dc:title>
  <dc:creator>User</dc:creator>
  <cp:lastModifiedBy>User</cp:lastModifiedBy>
  <cp:revision>40</cp:revision>
  <dcterms:created xsi:type="dcterms:W3CDTF">2014-03-13T15:01:45Z</dcterms:created>
  <dcterms:modified xsi:type="dcterms:W3CDTF">2016-02-02T07:37:11Z</dcterms:modified>
</cp:coreProperties>
</file>