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85;&#1077;&#1076;&#1077;&#1083;&#1103;%20&#1101;&#1082;&#1086;&#1085;&#1086;&#1084;&#1080;&#1082;&#1080;\&#1047;&#1040;&#1057;&#1058;&#1040;&#1042;&#1050;&#1040;%20&#1055;&#1056;&#1054;&#1043;&#1056;&#1040;&#1052;&#1052;&#1067;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5;&#1077;&#1076;&#1077;&#1083;&#1103;%20&#1101;&#1082;&#1086;&#1085;&#1086;&#1084;&#1080;&#1082;&#1080;\&#1054;&#1064;&#1048;&#1041;&#1050;&#1040;%20&#1048;&#1047;%20&#1055;&#1054;&#1051;&#1045;%20&#1063;&#1059;&#1044;&#1045;&#1057;.mp3" TargetMode="External"/><Relationship Id="rId1" Type="http://schemas.openxmlformats.org/officeDocument/2006/relationships/audio" Target="file:///G:\&#1085;&#1077;&#1076;&#1077;&#1083;&#1103;%20&#1101;&#1082;&#1086;&#1085;&#1086;&#1084;&#1080;&#1082;&#1080;\&#1047;&#1042;&#1059;&#1050;%20&#1041;&#1040;&#1056;&#1040;&#1041;&#1040;&#1053;&#1040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5;&#1077;&#1076;&#1077;&#1083;&#1103;%20&#1101;&#1082;&#1086;&#1085;&#1086;&#1084;&#1080;&#1082;&#1080;\&#1054;&#1064;&#1048;&#1041;&#1050;&#1040;%20&#1048;&#1047;%20&#1055;&#1054;&#1051;&#1045;%20&#1063;&#1059;&#1044;&#1045;&#1057;.mp3" TargetMode="External"/><Relationship Id="rId1" Type="http://schemas.openxmlformats.org/officeDocument/2006/relationships/audio" Target="file:///G:\&#1085;&#1077;&#1076;&#1077;&#1083;&#1103;%20&#1101;&#1082;&#1086;&#1085;&#1086;&#1084;&#1080;&#1082;&#1080;\&#1047;&#1042;&#1059;&#1050;%20&#1041;&#1040;&#1056;&#1040;&#1041;&#1040;&#1053;&#1040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5;&#1077;&#1076;&#1077;&#1083;&#1103;%20&#1101;&#1082;&#1086;&#1085;&#1086;&#1084;&#1080;&#1082;&#1080;\&#1054;&#1064;&#1048;&#1041;&#1050;&#1040;%20&#1048;&#1047;%20&#1055;&#1054;&#1051;&#1045;%20&#1063;&#1059;&#1044;&#1045;&#1057;.mp3" TargetMode="External"/><Relationship Id="rId1" Type="http://schemas.openxmlformats.org/officeDocument/2006/relationships/audio" Target="file:///G:\&#1085;&#1077;&#1076;&#1077;&#1083;&#1103;%20&#1101;&#1082;&#1086;&#1085;&#1086;&#1084;&#1080;&#1082;&#1080;\&#1047;&#1042;&#1059;&#1050;%20&#1041;&#1040;&#1056;&#1040;&#1041;&#1040;&#1053;&#1040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5;&#1077;&#1076;&#1077;&#1083;&#1103;%20&#1101;&#1082;&#1086;&#1085;&#1086;&#1084;&#1080;&#1082;&#1080;\&#1054;&#1064;&#1048;&#1041;&#1050;&#1040;%20&#1048;&#1047;%20&#1055;&#1054;&#1051;&#1045;%20&#1063;&#1059;&#1044;&#1045;&#1057;.mp3" TargetMode="External"/><Relationship Id="rId1" Type="http://schemas.openxmlformats.org/officeDocument/2006/relationships/audio" Target="file:///G:\&#1085;&#1077;&#1076;&#1077;&#1083;&#1103;%20&#1101;&#1082;&#1086;&#1085;&#1086;&#1084;&#1080;&#1082;&#1080;\&#1047;&#1042;&#1059;&#1050;%20&#1041;&#1040;&#1056;&#1040;&#1041;&#1040;&#1053;&#1040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5;&#1077;&#1076;&#1077;&#1083;&#1103;%20&#1101;&#1082;&#1086;&#1085;&#1086;&#1084;&#1080;&#1082;&#1080;\&#1047;&#1042;&#1059;&#1050;%20&#1041;&#1040;&#1056;&#1040;&#1041;&#1040;&#1053;&#1040;.mp3" TargetMode="External"/><Relationship Id="rId1" Type="http://schemas.openxmlformats.org/officeDocument/2006/relationships/audio" Target="file:///G:\&#1085;&#1077;&#1076;&#1077;&#1083;&#1103;%20&#1101;&#1082;&#1086;&#1085;&#1086;&#1084;&#1080;&#1082;&#1080;\&#1054;&#1064;&#1048;&#1041;&#1050;&#1040;%20&#1048;&#1047;%20&#1055;&#1054;&#1051;&#1045;%20&#1063;&#1059;&#1044;&#1045;&#1057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5;&#1077;&#1076;&#1077;&#1083;&#1103;%20&#1101;&#1082;&#1086;&#1085;&#1086;&#1084;&#1080;&#1082;&#1080;\&#1047;&#1040;&#1057;&#1058;&#1040;&#1042;&#1050;&#1040;%20&#1055;&#1056;&#1054;&#1043;&#1056;&#1040;&#1052;&#1052;&#1067;.mp3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016224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Кочуновская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</a:t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экономике 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ПОЛЕ ЧУДЕС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(для 7-9 классов)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ЗАСТАВКА ПРОГРАММ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4282" y="357166"/>
            <a:ext cx="304800" cy="304800"/>
          </a:xfrm>
          <a:prstGeom prst="rect">
            <a:avLst/>
          </a:prstGeom>
        </p:spPr>
      </p:pic>
      <p:pic>
        <p:nvPicPr>
          <p:cNvPr id="6" name="Picture 9" descr="ED06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2780928"/>
            <a:ext cx="2411760" cy="400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ТРОЙКА ИГРОКОВ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12360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28184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3928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59832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95736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16" y="3068960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858148" y="3068960"/>
            <a:ext cx="792088" cy="79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00192" y="3068960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508104" y="3071810"/>
            <a:ext cx="784108" cy="789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3068960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071802" y="3071810"/>
            <a:ext cx="852126" cy="789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3071810"/>
            <a:ext cx="838446" cy="789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072330" y="3068960"/>
            <a:ext cx="792088" cy="79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39552" y="306896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214546" y="3071810"/>
            <a:ext cx="864096" cy="789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7596336" y="5661248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6660232" y="5661248"/>
            <a:ext cx="648072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57224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8143868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43" name="ЗВУК БАРАБА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48" y="357166"/>
            <a:ext cx="304800" cy="304800"/>
          </a:xfrm>
          <a:prstGeom prst="rect">
            <a:avLst/>
          </a:prstGeom>
        </p:spPr>
      </p:pic>
      <p:pic>
        <p:nvPicPr>
          <p:cNvPr id="45" name="ОШИБКА ИЗ ПОЛЕ ЧУДЕС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858148" y="428604"/>
            <a:ext cx="304800" cy="304800"/>
          </a:xfrm>
          <a:prstGeom prst="rect">
            <a:avLst/>
          </a:prstGeom>
        </p:spPr>
      </p:pic>
      <p:pic>
        <p:nvPicPr>
          <p:cNvPr id="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55576" y="4149080"/>
            <a:ext cx="2592288" cy="251985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124926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3968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ТРОЙКА ИГРОКОВ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300037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300037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300037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300037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6588224" y="5373216"/>
            <a:ext cx="53836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57224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143868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22" name="ЗВУК БАРАБА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48" y="357166"/>
            <a:ext cx="304800" cy="304800"/>
          </a:xfrm>
          <a:prstGeom prst="rect">
            <a:avLst/>
          </a:prstGeom>
        </p:spPr>
      </p:pic>
      <p:pic>
        <p:nvPicPr>
          <p:cNvPr id="23" name="ОШИБКА ИЗ ПОЛЕ ЧУДЕС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858148" y="428604"/>
            <a:ext cx="304800" cy="304800"/>
          </a:xfrm>
          <a:prstGeom prst="rect">
            <a:avLst/>
          </a:prstGeom>
        </p:spPr>
      </p:pic>
      <p:pic>
        <p:nvPicPr>
          <p:cNvPr id="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043608" y="3861476"/>
            <a:ext cx="2880320" cy="273587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2492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396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ТРОЙКА ИГРОКОВ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799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7092280" y="5517232"/>
            <a:ext cx="53836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57224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143868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27" name="ЗВУК БАРАБА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48" y="357166"/>
            <a:ext cx="304800" cy="304800"/>
          </a:xfrm>
          <a:prstGeom prst="rect">
            <a:avLst/>
          </a:prstGeom>
        </p:spPr>
      </p:pic>
      <p:pic>
        <p:nvPicPr>
          <p:cNvPr id="28" name="ОШИБКА ИЗ ПОЛЕ ЧУДЕС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858148" y="428604"/>
            <a:ext cx="304800" cy="304800"/>
          </a:xfrm>
          <a:prstGeom prst="rect">
            <a:avLst/>
          </a:prstGeom>
        </p:spPr>
      </p:pic>
      <p:pic>
        <p:nvPicPr>
          <p:cNvPr id="2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899592" y="3933056"/>
            <a:ext cx="2736304" cy="25922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24926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3968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ФИНАЛЬНЫЙ ТУР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6794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12160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660232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308304" y="270892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092280" y="5733256"/>
            <a:ext cx="576064" cy="4937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50405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57224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143868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32" name="ЗВУК БАРАБА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4348" y="357166"/>
            <a:ext cx="304800" cy="304800"/>
          </a:xfrm>
          <a:prstGeom prst="rect">
            <a:avLst/>
          </a:prstGeom>
        </p:spPr>
      </p:pic>
      <p:pic>
        <p:nvPicPr>
          <p:cNvPr id="33" name="ОШИБКА ИЗ ПОЛЕ ЧУДЕС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858148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24926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3968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 ИГРА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47664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148064" y="43651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7020272" y="5661248"/>
            <a:ext cx="504056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812360" y="5661248"/>
            <a:ext cx="50405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56490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ОШИБКА ИЗ ПОЛЕ ЧУДЕ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8148" y="428604"/>
            <a:ext cx="304800" cy="304800"/>
          </a:xfrm>
          <a:prstGeom prst="rect">
            <a:avLst/>
          </a:prstGeom>
        </p:spPr>
      </p:pic>
      <p:pic>
        <p:nvPicPr>
          <p:cNvPr id="25" name="ЗВУК БАРАБА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14348" y="357166"/>
            <a:ext cx="304800" cy="304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7224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8143868" y="3571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3968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24926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305800" cy="19442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ИГРУ !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ЗАСТАВКА ПРОГРАММ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09548" y="214290"/>
            <a:ext cx="304800" cy="304800"/>
          </a:xfrm>
          <a:prstGeom prst="rect">
            <a:avLst/>
          </a:prstGeom>
        </p:spPr>
      </p:pic>
      <p:pic>
        <p:nvPicPr>
          <p:cNvPr id="4" name="Picture 3" descr="C:\Documents and Settings\Света.HOME\Рабочий стол\Рисунки\Деньги\1041607953_0_c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924944"/>
            <a:ext cx="6840760" cy="3661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0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85</Words>
  <Application>Microsoft Office PowerPoint</Application>
  <PresentationFormat>Экран (4:3)</PresentationFormat>
  <Paragraphs>63</Paragraphs>
  <Slides>7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МБОУ Кочуновская ООШ   ВНЕКЛАССНОЕ МЕРОПРИЯТИЕ по экономике </vt:lpstr>
      <vt:lpstr> 1 ТРОЙКА ИГРОКОВ</vt:lpstr>
      <vt:lpstr>  2 ТРОЙКА ИГРОКОВ</vt:lpstr>
      <vt:lpstr>   3 ТРОЙКА ИГРОКОВ</vt:lpstr>
      <vt:lpstr>    ФИНАЛЬНЫЙ ТУР</vt:lpstr>
      <vt:lpstr>СУПЕР ИГРА</vt:lpstr>
      <vt:lpstr>СПАСИБО ЗА ИГРУ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 ТРОЙКА ИГРОКОВ</dc:title>
  <dc:creator>User</dc:creator>
  <cp:lastModifiedBy>User</cp:lastModifiedBy>
  <cp:revision>40</cp:revision>
  <dcterms:created xsi:type="dcterms:W3CDTF">2014-03-13T15:01:45Z</dcterms:created>
  <dcterms:modified xsi:type="dcterms:W3CDTF">2016-02-02T07:37:11Z</dcterms:modified>
</cp:coreProperties>
</file>