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8C50-4E26-49DD-93D7-7705BF58712E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08F7-5125-44A8-BFE2-46CC2F44B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0" dirty="0" smtClean="0"/>
              <a:t>Работа с одарёнными детьми </a:t>
            </a:r>
            <a:br>
              <a:rPr lang="ru-RU" sz="3600" b="0" dirty="0" smtClean="0"/>
            </a:br>
            <a:r>
              <a:rPr lang="ru-RU" sz="3600" b="0" dirty="0" smtClean="0"/>
              <a:t>как проявление личностного подхода к музыкальному развитию ребёнка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500570"/>
            <a:ext cx="4714908" cy="1138230"/>
          </a:xfrm>
        </p:spPr>
        <p:txBody>
          <a:bodyPr/>
          <a:lstStyle/>
          <a:p>
            <a:pPr algn="l"/>
            <a:r>
              <a:rPr lang="ru-RU" sz="2000" dirty="0" smtClean="0"/>
              <a:t>           МБДОУ «</a:t>
            </a:r>
            <a:r>
              <a:rPr lang="ru-RU" sz="2000" dirty="0" err="1" smtClean="0"/>
              <a:t>Колосовский</a:t>
            </a:r>
            <a:r>
              <a:rPr lang="ru-RU" sz="2000" dirty="0" smtClean="0"/>
              <a:t> детский сад»</a:t>
            </a:r>
          </a:p>
          <a:p>
            <a:pPr algn="l"/>
            <a:r>
              <a:rPr lang="ru-RU" sz="2000" dirty="0" smtClean="0"/>
              <a:t>           Музыкальный руководитель:</a:t>
            </a:r>
          </a:p>
          <a:p>
            <a:pPr algn="l"/>
            <a:r>
              <a:rPr lang="ru-RU" sz="2000" dirty="0" smtClean="0"/>
              <a:t>            Головко Мария Модестовна</a:t>
            </a:r>
          </a:p>
          <a:p>
            <a:pPr algn="l"/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Любые задатки, прежде чем превратиться в способности, должны пройти большой путь развития. Первые годы жизни ребенка - самые ценные для его будущего, и надо как можно полнее использовать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Виды одарённости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t">
              <a:buNone/>
            </a:pPr>
            <a:r>
              <a:rPr lang="ru-RU" sz="3500" dirty="0"/>
              <a:t>Классификация </a:t>
            </a:r>
            <a:r>
              <a:rPr lang="ru-RU" sz="3500" dirty="0" smtClean="0"/>
              <a:t>одарённости                                                                            Виды </a:t>
            </a:r>
            <a:r>
              <a:rPr lang="ru-RU" sz="3500" dirty="0"/>
              <a:t>одаренности</a:t>
            </a:r>
          </a:p>
          <a:p>
            <a:pPr fontAlgn="t">
              <a:buNone/>
            </a:pPr>
            <a:r>
              <a:rPr lang="ru-RU" sz="3500" dirty="0"/>
              <a:t>По широте </a:t>
            </a:r>
            <a:r>
              <a:rPr lang="ru-RU" sz="3500" dirty="0" smtClean="0"/>
              <a:t>проявлений                                               общая </a:t>
            </a:r>
            <a:r>
              <a:rPr lang="ru-RU" sz="3500" dirty="0"/>
              <a:t>одаренность (интеллектуальная; творческая)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специальная </a:t>
            </a:r>
            <a:r>
              <a:rPr lang="ru-RU" sz="3500" dirty="0"/>
              <a:t>одаренность</a:t>
            </a:r>
          </a:p>
          <a:p>
            <a:pPr fontAlgn="t">
              <a:buNone/>
            </a:pPr>
            <a:r>
              <a:rPr lang="ru-RU" sz="3500" dirty="0"/>
              <a:t>По типу предпочитаемой деятельности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творческая</a:t>
            </a:r>
            <a:r>
              <a:rPr lang="ru-RU" sz="3500" dirty="0"/>
              <a:t>;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академическая</a:t>
            </a:r>
            <a:r>
              <a:rPr lang="ru-RU" sz="3500" dirty="0"/>
              <a:t>;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психомоторная</a:t>
            </a:r>
            <a:endParaRPr lang="ru-RU" sz="3500" dirty="0"/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коммуникативная</a:t>
            </a:r>
            <a:endParaRPr lang="ru-RU" sz="3500" dirty="0"/>
          </a:p>
          <a:p>
            <a:pPr fontAlgn="t">
              <a:buNone/>
            </a:pPr>
            <a:r>
              <a:rPr lang="ru-RU" sz="3500" dirty="0"/>
              <a:t>По интенсивности проявлений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повышенная </a:t>
            </a:r>
            <a:r>
              <a:rPr lang="ru-RU" sz="3500" dirty="0"/>
              <a:t>способность к обучению (способные);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одаренные</a:t>
            </a:r>
            <a:r>
              <a:rPr lang="ru-RU" sz="3500" dirty="0"/>
              <a:t>;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высокоодаренные </a:t>
            </a:r>
            <a:r>
              <a:rPr lang="ru-RU" sz="3500" dirty="0"/>
              <a:t>(талантливые)</a:t>
            </a:r>
          </a:p>
          <a:p>
            <a:pPr fontAlgn="t">
              <a:buNone/>
            </a:pPr>
            <a:r>
              <a:rPr lang="ru-RU" sz="3500" dirty="0"/>
              <a:t>По темпу психического развития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  с </a:t>
            </a:r>
            <a:r>
              <a:rPr lang="ru-RU" sz="3500" dirty="0"/>
              <a:t>нормальным темпом психического развития;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  со </a:t>
            </a:r>
            <a:r>
              <a:rPr lang="ru-RU" sz="3500" dirty="0"/>
              <a:t>значительным опережением возрастного</a:t>
            </a:r>
          </a:p>
          <a:p>
            <a:pPr fontAlgn="t">
              <a:buNone/>
            </a:pPr>
            <a:r>
              <a:rPr lang="ru-RU" sz="3500" dirty="0" smtClean="0"/>
              <a:t>                                                                                              </a:t>
            </a:r>
            <a:r>
              <a:rPr lang="ru-RU" sz="3500" dirty="0"/>
              <a:t>темпа развития</a:t>
            </a:r>
          </a:p>
          <a:p>
            <a:pPr fontAlgn="t">
              <a:buNone/>
            </a:pPr>
            <a:r>
              <a:rPr lang="ru-RU" sz="3500" dirty="0"/>
              <a:t>По возрастным особенностям проявления</a:t>
            </a:r>
          </a:p>
          <a:p>
            <a:pPr fontAlgn="t">
              <a:buNone/>
            </a:pPr>
            <a:r>
              <a:rPr lang="ru-RU" sz="3500" i="1" dirty="0" smtClean="0"/>
              <a:t>                                                                                              стабильная</a:t>
            </a:r>
            <a:r>
              <a:rPr lang="ru-RU" sz="3500" i="1" dirty="0"/>
              <a:t>;</a:t>
            </a:r>
            <a:endParaRPr lang="ru-RU" sz="3500" dirty="0"/>
          </a:p>
          <a:p>
            <a:pPr fontAlgn="t">
              <a:buNone/>
            </a:pPr>
            <a:r>
              <a:rPr lang="ru-RU" sz="3500" i="1" dirty="0" smtClean="0"/>
              <a:t>                                                                                              приходящая </a:t>
            </a:r>
            <a:r>
              <a:rPr lang="ru-RU" sz="3500" i="1" dirty="0"/>
              <a:t>(возрастная)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1. </a:t>
            </a:r>
            <a:r>
              <a:rPr lang="ru-RU" i="1" dirty="0" smtClean="0">
                <a:solidFill>
                  <a:srgbClr val="002060"/>
                </a:solidFill>
              </a:rPr>
              <a:t>Соответствие тестовых методик возрастным нормам;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2. Игровой характер тестовых методик;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3. Доброжелательная атмосфера во время тестирования;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4. Тестовый материал должен быть доступен, в удобном диапазоне.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Разработка для ребёнка индивидуального маршрута по подготовке сольных номеров в концертных мероприятиях, конкурсах и др.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Привлечение родительской общественности способствует повышению компетентности родителей в вопросах развития природных задатков своих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Взаимодействие с учреждениями культуры</a:t>
            </a:r>
            <a:endParaRPr lang="ru-RU" dirty="0"/>
          </a:p>
        </p:txBody>
      </p:sp>
      <p:pic>
        <p:nvPicPr>
          <p:cNvPr id="6" name="Содержимое 5" descr="DSC_595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86050" y="2571744"/>
            <a:ext cx="4038600" cy="269540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сольных выступлений</a:t>
            </a:r>
            <a:endParaRPr lang="ru-RU" dirty="0"/>
          </a:p>
        </p:txBody>
      </p:sp>
      <p:pic>
        <p:nvPicPr>
          <p:cNvPr id="5" name="Содержимое 4" descr="SAM_417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488" y="1785926"/>
            <a:ext cx="3200400" cy="4267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4154494"/>
          </a:xfrm>
        </p:spPr>
        <p:txBody>
          <a:bodyPr>
            <a:normAutofit fontScale="90000"/>
          </a:bodyPr>
          <a:lstStyle/>
          <a:p>
            <a:pPr indent="449263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 взаимодействия с родителями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Лучшие результаты развития одарённости достигаются 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тесном контакте с семьёй ребёнка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6" name="Содержимое 5" descr="IMG_369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10" y="2643182"/>
            <a:ext cx="3643338" cy="2928958"/>
          </a:xfrm>
        </p:spPr>
      </p:pic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проявление навыков вокальной деятельности (вовремя начинать и заканчивать пение, правильно вступать, умение петь по фразам, слушать паузы, правильно выполнять музыкальные, вокальные ударения, четко и ясно произносить слова – артикулировать при исполнении);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уметь двигаться под музыку, не бояться сцены, культура поведения на сцене;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стремление передавать характер песни, умение исполнять легато, нон легато, правильно распределять дыхание во фразе, уметь делать кульминацию во фразе, усовершенствовать свой голос; 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постоянного интереса к музыке; стремление к творческому самовыражению </a:t>
            </a:r>
          </a:p>
          <a:p>
            <a:pPr eaLnBrk="1" hangingPunct="1"/>
            <a:endParaRPr lang="ru-RU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Работа с одарёнными детьми  как проявление личностного подхода к музыкальному развитию ребёнка </vt:lpstr>
      <vt:lpstr>Актуальность</vt:lpstr>
      <vt:lpstr>Виды одарённости</vt:lpstr>
      <vt:lpstr>Особенности диагностики</vt:lpstr>
      <vt:lpstr>Слайд 5</vt:lpstr>
      <vt:lpstr>Взаимодействие с учреждениями культуры</vt:lpstr>
      <vt:lpstr>Организация сольных выступлений</vt:lpstr>
      <vt:lpstr> Форма взаимодействия с родителями Лучшие результаты развития одарённости достигаются  в тесном контакте с семьёй ребёнка. </vt:lpstr>
      <vt:lpstr>Планируемые результаты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одарёнными детьми  как проявление личностного подхода к музыкальному развитию ребёнка</dc:title>
  <dc:creator>1</dc:creator>
  <cp:lastModifiedBy>1</cp:lastModifiedBy>
  <cp:revision>4</cp:revision>
  <dcterms:created xsi:type="dcterms:W3CDTF">2016-02-12T11:30:05Z</dcterms:created>
  <dcterms:modified xsi:type="dcterms:W3CDTF">2016-02-12T11:52:47Z</dcterms:modified>
</cp:coreProperties>
</file>