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  <p:sldMasterId id="2147483756" r:id="rId6"/>
    <p:sldMasterId id="2147483768" r:id="rId7"/>
  </p:sldMasterIdLst>
  <p:sldIdLst>
    <p:sldId id="263" r:id="rId8"/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BF0339-6F52-4479-B92D-7942E73739F6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DBC2AD-5E2D-4D9C-BA52-FF99BE8FB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Обществознание 10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Учителя истории обществознания высшей квалификационной категории МАОУ СОШ №14 города Калининграда Степановой Анастасии Владимировны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Социальное познание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819400"/>
            <a:ext cx="7572396" cy="1752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Правильный путь такой: усвой то, что сделали твои предшественники , и иди дальше.</a:t>
            </a:r>
            <a:br>
              <a:rPr lang="ru-RU" sz="2400" dirty="0" smtClean="0"/>
            </a:br>
            <a:r>
              <a:rPr lang="ru-RU" sz="2400" dirty="0" smtClean="0"/>
              <a:t>Л.Н.Толстой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/>
            <a:r>
              <a:rPr lang="ru-RU" dirty="0" smtClean="0"/>
              <a:t>Ознакомиться с особенностями социального познания.</a:t>
            </a:r>
          </a:p>
          <a:p>
            <a:pPr marL="651510" indent="-514350"/>
            <a:r>
              <a:rPr lang="ru-RU" dirty="0" smtClean="0"/>
              <a:t>Выявить его отличия от познания природы.</a:t>
            </a:r>
          </a:p>
          <a:p>
            <a:pPr marL="651510" indent="-514350"/>
            <a:r>
              <a:rPr lang="ru-RU" dirty="0" smtClean="0"/>
              <a:t>Развивать умение анализировать.</a:t>
            </a:r>
          </a:p>
          <a:p>
            <a:pPr marL="651510" indent="-514350"/>
            <a:r>
              <a:rPr lang="ru-RU" dirty="0" smtClean="0"/>
              <a:t>Реализовать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и </a:t>
            </a:r>
            <a:r>
              <a:rPr lang="ru-RU" dirty="0" err="1" smtClean="0"/>
              <a:t>внутрепредметные</a:t>
            </a:r>
            <a:r>
              <a:rPr lang="ru-RU" dirty="0" smtClean="0"/>
              <a:t> связи.</a:t>
            </a:r>
          </a:p>
          <a:p>
            <a:pPr marL="651510" indent="-514350"/>
            <a:r>
              <a:rPr lang="ru-RU" dirty="0" smtClean="0"/>
              <a:t>Формировать культуру диалога и коммуникативную компетенцию.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урока: комбинированный.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План урока: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Организационный момент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Проверка домашнего задания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Изучение нового материала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Закрепление изученного (тестирование)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Изучение нового материла.</a:t>
            </a:r>
            <a:br>
              <a:rPr lang="ru-RU" dirty="0" smtClean="0"/>
            </a:br>
            <a:r>
              <a:rPr lang="ru-RU" sz="2000" dirty="0" smtClean="0"/>
              <a:t>Параграф 12, учебник Боголюбова (самостоятельная работа учащихся)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Особенности социального познания.</a:t>
            </a:r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None/>
            </a:pPr>
            <a:r>
              <a:rPr lang="ru-RU" sz="2400" dirty="0" smtClean="0"/>
              <a:t>Самостоятельно заполнить таблицу, с последующим обсуждением.</a:t>
            </a:r>
          </a:p>
          <a:p>
            <a:pPr marL="651510" indent="-51435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132856"/>
          <a:ext cx="60960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1.Предмет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2.Цели</a:t>
                      </a:r>
                      <a:r>
                        <a:rPr lang="ru-RU" baseline="0" dirty="0" smtClean="0"/>
                        <a:t>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3.Методы изучения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4.Позиция исследователя, ее влияние на</a:t>
                      </a:r>
                      <a:r>
                        <a:rPr lang="ru-RU" baseline="0" dirty="0" smtClean="0"/>
                        <a:t>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Кокретно</a:t>
            </a:r>
            <a:r>
              <a:rPr lang="ru-RU" dirty="0" smtClean="0"/>
              <a:t>- исторический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/>
            <a:r>
              <a:rPr lang="ru-RU" dirty="0" smtClean="0"/>
              <a:t>Рассматривается социальная действительность в развитии.</a:t>
            </a:r>
          </a:p>
          <a:p>
            <a:pPr marL="651510" indent="-514350"/>
            <a:r>
              <a:rPr lang="ru-RU" dirty="0" smtClean="0"/>
              <a:t>Изучается общественные явления в многообразных связях.</a:t>
            </a:r>
          </a:p>
          <a:p>
            <a:pPr marL="651510" indent="-514350"/>
            <a:r>
              <a:rPr lang="ru-RU" dirty="0" smtClean="0"/>
              <a:t>Выявляется общее и особенное на основе изучения конкретных процессов.</a:t>
            </a:r>
            <a:br>
              <a:rPr lang="ru-RU" dirty="0" smtClean="0"/>
            </a:br>
            <a:r>
              <a:rPr lang="ru-RU" dirty="0" smtClean="0"/>
              <a:t>Беседы с учащимися.</a:t>
            </a:r>
          </a:p>
          <a:p>
            <a:pPr marL="65151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факты:</a:t>
            </a:r>
            <a:br>
              <a:rPr lang="ru-RU" dirty="0" smtClean="0"/>
            </a:br>
            <a:r>
              <a:rPr lang="ru-RU" dirty="0" smtClean="0"/>
              <a:t>сущность, интерпретация,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« социальный факт».</a:t>
            </a:r>
          </a:p>
          <a:p>
            <a:r>
              <a:rPr lang="ru-RU" dirty="0" smtClean="0"/>
              <a:t>Три вида социальных фактов.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↓</a:t>
            </a:r>
            <a:r>
              <a:rPr lang="ru-RU" dirty="0" smtClean="0"/>
              <a:t>                      </a:t>
            </a:r>
            <a:r>
              <a:rPr lang="ru-RU" dirty="0" err="1" smtClean="0"/>
              <a:t>↓</a:t>
            </a:r>
            <a:r>
              <a:rPr lang="ru-RU" dirty="0" smtClean="0"/>
              <a:t>                                    </a:t>
            </a:r>
            <a:r>
              <a:rPr lang="ru-RU" dirty="0" err="1" smtClean="0"/>
              <a:t>↓</a:t>
            </a:r>
            <a:endParaRPr lang="ru-RU" dirty="0" smtClean="0"/>
          </a:p>
          <a:p>
            <a:pPr>
              <a:buNone/>
            </a:pPr>
            <a:r>
              <a:rPr lang="ru-RU" sz="1400" dirty="0" smtClean="0"/>
              <a:t>Деяние отдельного человека.         Продукты человеческой деятельности.     Вербальные действия.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Учащиеся дают пояснения 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Закрепление изученного материла.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Тестовые задания части «А» сборника «Тематические тесты для подготовки к ЕГЭ»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Домашнее задание: параграф 12, задание 7.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194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Апекс</vt:lpstr>
      <vt:lpstr>Литейная</vt:lpstr>
      <vt:lpstr>Модульная</vt:lpstr>
      <vt:lpstr>Трек</vt:lpstr>
      <vt:lpstr>Техническая</vt:lpstr>
      <vt:lpstr>1_Модульная</vt:lpstr>
      <vt:lpstr>Городская</vt:lpstr>
      <vt:lpstr>Обществознание 10 класс</vt:lpstr>
      <vt:lpstr>Социальное познание</vt:lpstr>
      <vt:lpstr>Цели урока</vt:lpstr>
      <vt:lpstr>Тип урока: комбинированный.</vt:lpstr>
      <vt:lpstr>Изучение нового материла. Параграф 12, учебник Боголюбова (самостоятельная работа учащихся)</vt:lpstr>
      <vt:lpstr>Кокретно- исторический подход</vt:lpstr>
      <vt:lpstr>Социальные факты: сущность, интерпретация, оценка</vt:lpstr>
      <vt:lpstr>  Закрепление изученного материла.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10 класс</dc:title>
  <dc:creator>юзер</dc:creator>
  <cp:lastModifiedBy>нотик</cp:lastModifiedBy>
  <cp:revision>2</cp:revision>
  <dcterms:created xsi:type="dcterms:W3CDTF">2014-02-07T09:07:20Z</dcterms:created>
  <dcterms:modified xsi:type="dcterms:W3CDTF">2014-02-12T07:25:22Z</dcterms:modified>
</cp:coreProperties>
</file>