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50BDDA9-74C1-4F02-A428-5323CCBA314A}" type="datetimeFigureOut">
              <a:rPr lang="ru-RU" smtClean="0"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975D25A-52B7-4BEA-BA50-FEDDDF4BB31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7"/>
            <a:ext cx="7772400" cy="2214577"/>
          </a:xfrm>
        </p:spPr>
        <p:txBody>
          <a:bodyPr/>
          <a:lstStyle/>
          <a:p>
            <a:r>
              <a:rPr lang="ru-RU" b="1" dirty="0" smtClean="0"/>
              <a:t>Добрый день дорогие участники игры!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00372"/>
            <a:ext cx="6400800" cy="2638428"/>
          </a:xfrm>
        </p:spPr>
        <p:txBody>
          <a:bodyPr/>
          <a:lstStyle/>
          <a:p>
            <a:pPr algn="just"/>
            <a:r>
              <a:rPr lang="ru-RU" b="1" u="sng" dirty="0" smtClean="0">
                <a:solidFill>
                  <a:srgbClr val="C00000"/>
                </a:solidFill>
              </a:rPr>
              <a:t>Ваше задание: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По слайдам, представляемым на экране определить и дать комментарии  к имени героя войны или события.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9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Давыд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0370" y="1600200"/>
            <a:ext cx="4063259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10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ожар в Москв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1637" y="2143116"/>
            <a:ext cx="5979321" cy="37862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11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совет в филя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935" y="1600200"/>
            <a:ext cx="7134129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1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арклайде Толли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36" y="1390022"/>
            <a:ext cx="4000528" cy="49187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2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бородинское сражени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7109" y="1600200"/>
            <a:ext cx="4729782" cy="4708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 3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Василиса Кож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926" y="1714406"/>
            <a:ext cx="3214710" cy="42863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4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кутуз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74" y="1476258"/>
            <a:ext cx="3643338" cy="4453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5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Баграти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636458"/>
            <a:ext cx="4572000" cy="46360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00000"/>
                </a:solidFill>
              </a:rPr>
              <a:t>6</a:t>
            </a:r>
            <a:endParaRPr lang="ru-RU" sz="4800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фигнер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1290" y="1714488"/>
            <a:ext cx="3502346" cy="39290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7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переправа французов через реку Березин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643050"/>
            <a:ext cx="6143668" cy="48577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8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Содержимое 3" descr="наполео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46" y="1489240"/>
            <a:ext cx="4214842" cy="4868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</TotalTime>
  <Words>38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Добрый день дорогие участники игры!</vt:lpstr>
      <vt:lpstr>1</vt:lpstr>
      <vt:lpstr>2</vt:lpstr>
      <vt:lpstr> 3</vt:lpstr>
      <vt:lpstr>4</vt:lpstr>
      <vt:lpstr>5</vt:lpstr>
      <vt:lpstr>6</vt:lpstr>
      <vt:lpstr>7</vt:lpstr>
      <vt:lpstr>8</vt:lpstr>
      <vt:lpstr>9</vt:lpstr>
      <vt:lpstr>10</vt:lpstr>
      <vt:lpstr>11</vt:lpstr>
    </vt:vector>
  </TitlesOfParts>
  <Company>WareZ Provider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Добрый день дорогие участники игры!</dc:title>
  <dc:creator>www.PHILka.RU</dc:creator>
  <cp:lastModifiedBy>www.PHILka.RU</cp:lastModifiedBy>
  <cp:revision>3</cp:revision>
  <dcterms:created xsi:type="dcterms:W3CDTF">2001-12-31T21:58:22Z</dcterms:created>
  <dcterms:modified xsi:type="dcterms:W3CDTF">2001-12-31T22:27:21Z</dcterms:modified>
</cp:coreProperties>
</file>