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57" r:id="rId5"/>
    <p:sldId id="280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5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22B18A-DA09-4D44-A1FF-9E3F1509207A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312D2F-2628-44FF-89F1-6D64F40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8215338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6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www.olympic.kz/pictures/paralympic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714356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История </a:t>
            </a:r>
            <a:b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b="1" dirty="0" err="1" smtClean="0">
                <a:solidFill>
                  <a:srgbClr val="C00000"/>
                </a:solidFill>
                <a:latin typeface="Monotype Corsiva" pitchFamily="66" charset="0"/>
              </a:rPr>
              <a:t>паралимпийских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  игр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000372"/>
            <a:ext cx="4613520" cy="32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228598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928670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Церемония открытия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IX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(Барселона,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Испания, 1992 г.) проходила 3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сентября на олимпийском стадионе. На ней присутствовали 65 тыс. зрителей; 90 делегаций участвовали в торжественном параде.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олимпийской деревне разместилось около 3000 спортсменов и тысячи тренеров, официальных лиц и менеджеров.  На протяжении 12 дней спортсмены соревновались в 15 видах спорта. Во время Игр около 1,5 млн. зрителей посетили различные соревнования.   Установлено 279 мировых рекордов и разыграна 431 золотая медаль. После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в Барселоне для спортсменов с недостатками умственного развития были проведены соревнования в Мадриде.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133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571480"/>
            <a:ext cx="82153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На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(Атланта, США, 1996 г.) прибыли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3195 спортсменов (2415 мужчин и 780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женщин) и 1717 представителей делегаций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103 стран.  Впервые 56 спортсменов с нарушением умственных способностей участвовали в соревнованиях по легкой атлетике и плаванию.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третьем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Паралимпийском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конгрессе, который проводился за четыре дня до начала Игр, рассматривались политические и экономические проблемы. Обсуждались вопросы, связанные с гражданскими правами спортсменов-инвалидов в обществе, и другие проблемы инвалидного спортивного движения.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Атланте была представлена широкая культурная программа, которая наглядно показала тесную связь между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спортом и искусством: демонстрировались работы инвалидов.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2214554"/>
            <a:ext cx="77867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Церемония открытия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(Сидней,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Австралия, 2000 г.) состоялась в олимпийском парке. В красочном шоу участвовали звезды австралийской эстрады и известные спортсмены. Программа соревнований включала 18 видов спорта, в том числе 14 олимпийских. Уникальными для Игр стали: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боччи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голбол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пауэрлифтинг и регби.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играх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2000г.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участвовали 3843 спортсмена из 127 стран.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8604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2543180" cy="30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2143116"/>
            <a:ext cx="73580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XII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проходили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Афинах (Греция) с 17 по 28.09.2004г.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3800 атлетов из 136 стран в течение 11 дней боролись за медали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Паралимпиады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Итоговую победу одержали китайские атлеты с ограниченными возможностями, в активе которых в общей сложности 141 медаль (63 из которых высшего достоинства). На втором месте сборная Великобритании, а на третьем - Канады.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22" y="4757861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96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XIII летние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Пекин, 2008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143380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проведение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используются 19 спортивных объектов, которые до этого использовались для проведения Летней Олимпиады 2008. Из них, 17 объектов находятся в Пекине и по одному в Гонконге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Циндао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143116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22" y="1000108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/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403026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14744" y="571480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XIV летние </a:t>
            </a:r>
            <a:r>
              <a:rPr lang="ru-RU" sz="2400" dirty="0" err="1"/>
              <a:t>Паралимпийские</a:t>
            </a:r>
            <a:r>
              <a:rPr lang="ru-RU" sz="2400" dirty="0"/>
              <a:t> игры. </a:t>
            </a:r>
          </a:p>
          <a:p>
            <a:r>
              <a:rPr lang="ru-RU" sz="2400" dirty="0"/>
              <a:t>Лондон, 2012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14554"/>
            <a:ext cx="78581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   6 июля, на 117-й сессии  </a:t>
            </a:r>
          </a:p>
          <a:p>
            <a:r>
              <a:rPr lang="ru-RU" sz="2400" dirty="0" smtClean="0"/>
              <a:t>                                 Международного </a:t>
            </a:r>
          </a:p>
          <a:p>
            <a:r>
              <a:rPr lang="ru-RU" sz="2400" dirty="0" smtClean="0"/>
              <a:t>                                  Олимпийского </a:t>
            </a:r>
          </a:p>
          <a:p>
            <a:r>
              <a:rPr lang="ru-RU" sz="2400" dirty="0" smtClean="0"/>
              <a:t>                                 Комитета в Сингапуре, Лондону </a:t>
            </a:r>
          </a:p>
          <a:p>
            <a:r>
              <a:rPr lang="ru-RU" sz="2400" dirty="0" smtClean="0"/>
              <a:t>                                 (Великобритания) было отдано предпочтение для проведения Олимпийских и </a:t>
            </a:r>
            <a:r>
              <a:rPr lang="ru-RU" sz="2400" dirty="0" err="1" smtClean="0"/>
              <a:t>Паралимпийских</a:t>
            </a:r>
            <a:r>
              <a:rPr lang="ru-RU" sz="2400" dirty="0" smtClean="0"/>
              <a:t> игр 2012 года. </a:t>
            </a:r>
          </a:p>
          <a:p>
            <a:r>
              <a:rPr lang="ru-RU" sz="2400" dirty="0" smtClean="0"/>
              <a:t> После четырех раундов голосования членов МОК Лондон получил 54 голоса из 104. В соревновании за право принимать Игры 2012 участвовали пять городов: Париж, Нью-Йорк, Москва, Лондон и Мадрид.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3143248"/>
            <a:ext cx="7286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89E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состоялись в 1976 г.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Орнсколддсвике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(Швеция). Соревнования для спортсменов с ампутированными конечностями и нарушением зрения были организованы на треке и в поле. Впервые демонстрировались соревнования в гонках на санях.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928670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85918" y="3786190"/>
            <a:ext cx="66437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Успешное проведение первых зимних Игр позволило организовать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89E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соревнования в 1980 г.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Гейло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(Норвегия). Скоростной спуск на санях проводился как показательные выступления.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стартах приняли участие спортсмены всех групп инвалидности.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214422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4000504"/>
            <a:ext cx="5786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III зимние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игры были проведены в Инсбруке (Австрия) в 1984 г. Впервые 30 мужчин на трех лыжах приняли участие в гигантском слаломе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285860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3357562"/>
            <a:ext cx="65008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1988 г.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89E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снова проводились в Инсбруке (Австрия). В соревнованиях участвовали 397 спортсменов из 22 стран. Впервые на Игры прибыли спортсмены из СССР.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были введены соревнования на сидячих лыжах.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714356"/>
            <a:ext cx="3357586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285728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Первые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состоялись в столице Италии Риме в 1960 г. Церемония открытия Игр прошла 18 сентября на стадионе “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АкваАцетоса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где присутствовали пять тысяч зрителей. В соревнованиях приняли участие 400 спортсменов из 23 стран.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римских Игр включала восемь видов спорта, среди которых были легкая атлетика, плавание, фехтование, баскетбол, стрельба из лука, настольный теннис и т.д. Медали разыгрывались в 57 дисциплинах. В соревнованиях участвовали спортсмены с повреждением спинного мозга.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Подводя итоги, определил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“значение римских Игр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новой модели интеграции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парализованных в общество”.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Галина\Рабочий стол\Безымянный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43380"/>
            <a:ext cx="376237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000240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1992 г. V зимние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игры были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проведены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Tignes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Albertville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Франция. Соревнования проводились только по горным лыжам, лыжным гонкам и биатлону. Спортсмены СССР выступали под объединенным флагом. Впервые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Паралимпиаде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приняли участие спортсмены с нарушение ОДА. Сборная команда заняла третье место на играх в общекомандном зачете. Наиболее успешно выступали лыжники, завоевавшие 10 золотых, 8 серебряных и 3бронзовых медалей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728"/>
            <a:ext cx="35004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2857496"/>
            <a:ext cx="74295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89E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проводились в 1994 г.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Лиллехаммере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(Норвегия). Приблизительно 1000 атлетов жили в деревне, где были специальные технические средства для инвалидов.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Играх впервые были продемонстрированы соревнования по сидячему хоккею.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Паралимпийская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версия хоккея оказалась популярной. Соревнования по лыжным гонкам и биатлону проходили на местном лыжном стадионе.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71480"/>
            <a:ext cx="3357586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57224" y="1000108"/>
            <a:ext cx="75009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89E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VII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проводились на азиатском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континенте – в Нагано (Япония).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Играх приняли участие 1146 человек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(571 спортсмен и 575 официальных лиц) из 32 стран. На протяжении 10 дней разыгрывались медали в 5 видах спорта: горнолыжном, конькобежном, лыжных гонках, биатлоне и хоккею. Атлеты из 22 стран поднимались на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пъедистал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этих играх. Впервые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паралимпиаде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участвовали лыжники ID.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500570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1142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89E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Солт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-Сити (США , штат Юта), 7-16 марта 2002 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214686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Играх принимали участие 36 команд – 416 спортсменов. Впервые приехали атлеты из Китая, Андорры, Чили, Греции и Венгрии.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757861"/>
            <a:ext cx="428624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2643206" cy="32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IX зимние </a:t>
            </a:r>
            <a:r>
              <a:rPr lang="ru-RU" dirty="0" err="1"/>
              <a:t>Паралимпийские</a:t>
            </a:r>
            <a:r>
              <a:rPr lang="ru-RU" dirty="0"/>
              <a:t> игры. </a:t>
            </a:r>
          </a:p>
          <a:p>
            <a:r>
              <a:rPr lang="ru-RU" dirty="0"/>
              <a:t>Турин, 2006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00438"/>
            <a:ext cx="8143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играх принимали участие 2663 спортсмена (1627 мужчин, 1006 женщин) из 80 стран, которые разыграли между собой 84 комплекта медалей в 15 видах спорта, это: биатлон, бобслей, лыжное двоеборье, керлинг, фристайл, хоккей, фигурное катание, конькобежный спорт, прыжки на лыжах с трамплина, горнолыжный спорт, лыжные гонки, шорт-трек, скелетон, санный спорт, сноуборд.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500174"/>
            <a:ext cx="2786082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215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7554" y="7143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X зимние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Ванкувер, 2010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72348"/>
            <a:ext cx="8501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506 спортсменов участвовало в Играх.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Это больше, чем участвовало на Зимних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играх 2006 года, тогда участвовало всего 476 спортсменов.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Аргентина, Румыния, Босния и Герцеговина впервые участвовали в Зимних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играх, хотя уже принимали участие в Летних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играх. Сербия дебютировала на этих Зимних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играх, как самостоятельный национальный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комитет.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142984"/>
            <a:ext cx="2214578" cy="2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596" y="2500306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На закрытии </a:t>
            </a:r>
            <a:r>
              <a:rPr lang="ru-RU" sz="2400" dirty="0" err="1" smtClean="0"/>
              <a:t>Паралимпийских</a:t>
            </a:r>
            <a:r>
              <a:rPr lang="ru-RU" sz="2400" dirty="0" smtClean="0"/>
              <a:t> игр в Ванкувере мэр Сочи Анатолий Пахомов принял из рук президента Международного </a:t>
            </a:r>
            <a:r>
              <a:rPr lang="ru-RU" sz="2400" dirty="0" err="1" smtClean="0"/>
              <a:t>Паралимпийского</a:t>
            </a:r>
            <a:r>
              <a:rPr lang="ru-RU" sz="2400" dirty="0" smtClean="0"/>
              <a:t> комитета </a:t>
            </a:r>
            <a:r>
              <a:rPr lang="ru-RU" sz="2400" dirty="0" err="1" smtClean="0"/>
              <a:t>Филипа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Кравена</a:t>
            </a:r>
            <a:r>
              <a:rPr lang="ru-RU" sz="2400" dirty="0" smtClean="0"/>
              <a:t> флаг Игр.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85728"/>
            <a:ext cx="3214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7 марта 2014 года в Сочи начнется </a:t>
            </a:r>
            <a:r>
              <a:rPr lang="ru-RU" sz="2400" dirty="0" err="1" smtClean="0"/>
              <a:t>Паралимпиада</a:t>
            </a:r>
            <a:r>
              <a:rPr lang="ru-RU" sz="2400" dirty="0" smtClean="0"/>
              <a:t>, которая в России пройдет впервые.  </a:t>
            </a:r>
            <a:endParaRPr lang="ru-RU" sz="2400" dirty="0"/>
          </a:p>
        </p:txBody>
      </p:sp>
      <p:pic>
        <p:nvPicPr>
          <p:cNvPr id="2051" name="Picture 3" descr="C:\Documents and Settings\Галина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286280" cy="45720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подъем олимпийских полотнищ на специальные флагштоки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72074"/>
            <a:ext cx="2428892" cy="16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4652" y="357166"/>
            <a:ext cx="8749348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28926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142984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Во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(Токио, Япония, 1964 г.) приняли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390 спортсменов из 22 стран.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Команды Великобритании (70 чел.)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США (66 чел.) были представлены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аибольшим количеством атлетов. В программу Игр были включены новые виды спорта, в частности, езда на колясках, тяжелая атлетика и метание диска. Разыграны 144 медали.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Существенным событием Игр стало переименование их в “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 На соревнованиях впервые использовалась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паралимпийская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атрибутика (флаг, гимн и символ), а после их окончания многие спортсмены-инвалиды Японии были трудоустроены.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00039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000108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играх (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Израиль, 1968 г.) участвовали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750 атлетов из 29 стран. В сравнении 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соревнованиями в Токио программа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 существенно расширилась.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Героем Игр в Израиле стал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Р.Марсон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Италии. Выиграв две золотые медали в легкой атлетике в Токио (1964 г.), спортсмен активно занимался плаванием и фехтованием. На Играх в Тель-Авиве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Р.Марсон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трех видах спорта завоевал 9 золотых медалей. Спортсменка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Л.Дод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Австралии в течение одного дня установила три мировых рекорда в плавании.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Е.Оуен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США в нескольких видах спорта завоевал 7 медалей разного достоинства.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857232"/>
            <a:ext cx="82867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играх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Хайдельберг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Германия, 1972 г.)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участвовали 1000 спортсменов из 44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стран. Самые многочисленные делегации представлены Германией, Великобританией и Францией.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программу соревнований введены новые виды спорта и дисциплины для спортсменов различных групп недееспособности: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голбол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бег на 100 м для спортсменов с нарушением зрения и т.д. Во время Игр установлено несколько мировых рекордов, в частности, в плавании, где впервые использовались специальные технические средства.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проведения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1972 г., по предложению технического комитета, специалисты работали над совершенствованием правил соревнований.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2000264" cy="20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257176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357430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В </a:t>
            </a:r>
            <a:r>
              <a:rPr lang="ru-RU" sz="2400" dirty="0" smtClean="0">
                <a:solidFill>
                  <a:srgbClr val="ED470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играх (Торонто,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Канада, 1976 г.) участвовали 1600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спортсменов   (из них 253 женщины) из 42 стран.  Впервые в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соревнованиях участвовали 261 спортсмен с ампутированными конечностями и 167 атлетов с нарушением зрения.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играх в Торонто впервые осуществлена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телетрансляция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соревнований спортсменов-инвалидов более чем для 600-тысячной аудитории каждой области Онтарио. Существенно расширилась программа соревнований – езда на колясках на 200, 400, 800 и 1500 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242889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8662" y="1714488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Церемония открытия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(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Анхем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Нидерланды, 1980 г.) состоялась на стадионе “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Папендаль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в присутствии 12 тыс. зрителей. В соревнованиях участвовали 2500 спортсменов из 42 стран. Расширенная классификация спортсменов-инвалидов позволила разыграть более 3 тыс. медалей.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в программу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включен сидячий волейбол, а также соревнования для четырех групп инвалидности спортсменов.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Голбол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спортсменов с нарушением зрения стал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видом спорта. На Играх сформирован Международный координационный комитет.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66"/>
            <a:ext cx="24955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85728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1984г.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проходили в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Америке и Европе: 1780 спортсменов из 41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страны участвовали в соревнованиях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Нью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Йорке и 2300 представителей из 45 стран – в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Сток-Мандевиле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проведением соревнований по 13 видам спорта в Нью-Йорке наблюдали более 80 тыс. зрителей.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Сток-Мандевиле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соревнования проводились по 10 видам спорта. Установлено большое количество мировых 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рекордов, особенно в легкой атлетике.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Сток-Мандевиле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несмотря на короткий срок (4 месяца) их подготовки, имели значительный успех. Организаторы соревнований согласились с необходимостью участия в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играх спортсменов всех четырех групп инвалидности.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25241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00042"/>
            <a:ext cx="8072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На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ED470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(Сеул,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Южная Корея, 1988 г.) прибыло рекордное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спортсменов – 3053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представителя из 61 страны. Спортсменов,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тренеров и технический персонал разместили в специально оборудованной деревне, которая включала 10 жилых домов с 1316 квартирами. Президент Международного координационного комитета Джеймс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Броман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предложил на Играх новый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паралимпийский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флаг.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включала 16 видов спорта. Как демонстрационный вид спорта представлен теннис на колясках. В Сеуле отдельные спортсмены выиграли по несколько медалей в разных видах спорта.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214950"/>
            <a:ext cx="6267893" cy="14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283</TotalTime>
  <Words>1851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паралимпийских игр</dc:title>
  <dc:creator>Галина</dc:creator>
  <cp:lastModifiedBy>Светлана</cp:lastModifiedBy>
  <cp:revision>34</cp:revision>
  <dcterms:created xsi:type="dcterms:W3CDTF">2011-09-12T16:28:59Z</dcterms:created>
  <dcterms:modified xsi:type="dcterms:W3CDTF">2012-08-16T16:40:49Z</dcterms:modified>
</cp:coreProperties>
</file>