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A403-2077-4F54-8650-AF39B88F3DE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B035-49E3-43C1-B29A-62AB1E70E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96;&#1082;&#1086;&#1083;&#1072;\&#1084;&#1077;&#1088;&#1086;&#1087;&#1088;&#1080;&#1103;&#1090;&#1080;&#1103;\&#1077;&#1082;&#1095;%2024.05.14\&#1055;&#1086;&#1083;&#1085;&#1086;&#1077;%20&#1047;&#1072;&#1082;&#1088;&#1099;&#1090;&#1080;&#1077;%20&#1054;&#1083;&#1080;&#1084;&#1087;&#1080;&#1072;&#1076;&#1099;%20&#1074;%20&#1057;&#1086;&#1095;&#1080;%202014%20Closure%20of%20the%20Olympics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Олимпийские игры: исторический обзор. Участие России в Олимпийских играх.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Московские</a:t>
            </a:r>
            <a:r>
              <a:rPr lang="ru-RU" sz="2400" dirty="0" smtClean="0"/>
              <a:t> </a:t>
            </a:r>
            <a:r>
              <a:rPr lang="ru-RU" sz="2400" b="1" dirty="0" smtClean="0"/>
              <a:t>Олимпийские</a:t>
            </a:r>
            <a:r>
              <a:rPr lang="ru-RU" sz="2400" dirty="0" smtClean="0"/>
              <a:t> </a:t>
            </a:r>
            <a:r>
              <a:rPr lang="ru-RU" sz="2400" b="1" dirty="0" smtClean="0"/>
              <a:t>игры</a:t>
            </a:r>
            <a:r>
              <a:rPr lang="ru-RU" sz="2400" dirty="0" smtClean="0"/>
              <a:t> </a:t>
            </a:r>
            <a:r>
              <a:rPr lang="ru-RU" sz="2400" b="1" dirty="0" smtClean="0"/>
              <a:t>1980</a:t>
            </a:r>
            <a:r>
              <a:rPr lang="ru-RU" sz="2400" dirty="0" smtClean="0"/>
              <a:t> </a:t>
            </a:r>
            <a:r>
              <a:rPr lang="ru-RU" sz="2400" b="1" dirty="0" smtClean="0"/>
              <a:t>года</a:t>
            </a:r>
            <a:endParaRPr lang="ru-RU" sz="2400" dirty="0"/>
          </a:p>
        </p:txBody>
      </p:sp>
      <p:pic>
        <p:nvPicPr>
          <p:cNvPr id="5" name="Содержимое 4" descr="misha-moscu-19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3707904" cy="5949279"/>
          </a:xfrm>
        </p:spPr>
      </p:pic>
      <p:pic>
        <p:nvPicPr>
          <p:cNvPr id="6" name="Содержимое 5" descr="TELEGRAPH-news-9h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908720"/>
            <a:ext cx="5436096" cy="5949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3db0a_cee091f3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8" name="Содержимое 7" descr="9375a9427ed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140446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7" name="Содержимое 6" descr="2269311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1" cy="6858000"/>
          </a:xfrm>
        </p:spPr>
      </p:pic>
      <p:sp>
        <p:nvSpPr>
          <p:cNvPr id="8" name="TextBox 7"/>
          <p:cNvSpPr txBox="1"/>
          <p:nvPr/>
        </p:nvSpPr>
        <p:spPr>
          <a:xfrm>
            <a:off x="3131840" y="476672"/>
            <a:ext cx="5229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АЛЕКСАНДР ДИТЯТИН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4fd57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9"/>
          </a:xfrm>
        </p:spPr>
      </p:pic>
      <p:pic>
        <p:nvPicPr>
          <p:cNvPr id="6" name="Содержимое 5" descr="salzol3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27784" y="1886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Владимир Сальников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db.rferl.org/D8249AED-4C4D-46DF-8D66-5AE974B429C4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357718" cy="32734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786190"/>
            <a:ext cx="85011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БЫЛО БИЛЕТОВ, БОЛЕЛЬЩИКОВ, СПОРТСМЕНОВ, СТРАН, ТРАНСЛИРУЮЩИХ ТЕЛЕКАНАЛОВ?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pressa.ru/photo/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5"/>
            <a:ext cx="6000792" cy="34838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643446"/>
            <a:ext cx="78459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В СОЧИ В ИНТЕРНЕТЕ?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4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6" name="Picture 6" descr="http://www.imgzilla.ru/image.uploads/2014-02-05/original-9b3f7455d54e5ce8ebdcb1dc3a279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6000792" cy="33701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429132"/>
            <a:ext cx="807249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СТРАН УВЕЗЛИ НАГРАДЫ ВЫСШЕЙ ПРОБЫ?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7/97/295/97295970_b_fda19ded0c35e348897b26d321bf0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00620" cy="33337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14818"/>
            <a:ext cx="871543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АРТИСТОВ И ИЗ СКОЛЬКИ РЕГИОНОВ РОССИИ ПРИНЯЛИ УЧАСТИЕ В КУЛЬТУРНОЙ ПРОГРАММЕ ИГР?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picnews.net/uploads/posts/2012-09/54114_7e0f878b292d19b8ba5846d960be15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500726" cy="3376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071942"/>
            <a:ext cx="828680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МАТЕРИАЛЬНОЕ И НЕМАТЕРИАЛЬНОЕ НАСЛЕДИЕ ОСТАВИЛИ ОЛИМПИЙСКИЕ ИГРЫ?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lon.ru/images3/213/900000/464/948058.jpg?1369980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500594" cy="35620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500570"/>
            <a:ext cx="771530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МЕДАЛЕЙ ЗАВОЕВАЛА НАША СТРАНА В ОЛИМПИЙСКИХ ИГРАХ?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Пелопс</a:t>
            </a:r>
            <a:r>
              <a:rPr lang="ru-RU" sz="2400" dirty="0" smtClean="0"/>
              <a:t> и Гипподамия на колеснице</a:t>
            </a:r>
            <a:endParaRPr lang="ru-RU" sz="2400" dirty="0"/>
          </a:p>
        </p:txBody>
      </p:sp>
      <p:pic>
        <p:nvPicPr>
          <p:cNvPr id="4" name="Содержимое 3" descr="andr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036496" cy="60212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ugopolis.ru/data/mediadb/2383/0000/0243/24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714908" cy="31395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357694"/>
            <a:ext cx="78581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МЕДАЛЕЙ ЗАВОЕВАЛА НАША СТРАНА В ПАРАЛИМПИЙСКИХ ИГРАХ?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лное Закрытие Олимпиады в Сочи 2014 Closure of the Olympic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1071546"/>
            <a:ext cx="6929486" cy="3897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лассный час\77612281_93DDB59AE7214FD280F675BDDC137B75_mw800_mh6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545582" cy="3428999"/>
          </a:xfrm>
          <a:prstGeom prst="rect">
            <a:avLst/>
          </a:prstGeom>
          <a:noFill/>
        </p:spPr>
      </p:pic>
      <p:pic>
        <p:nvPicPr>
          <p:cNvPr id="1027" name="Picture 3" descr="D:\классный час\77612279_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1"/>
            <a:ext cx="4472460" cy="3429000"/>
          </a:xfrm>
          <a:prstGeom prst="rect">
            <a:avLst/>
          </a:prstGeom>
          <a:noFill/>
        </p:spPr>
      </p:pic>
      <p:pic>
        <p:nvPicPr>
          <p:cNvPr id="1028" name="Picture 4" descr="D:\классный час\77612268_gallery_1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0"/>
            <a:ext cx="4667250" cy="3429000"/>
          </a:xfrm>
          <a:prstGeom prst="rect">
            <a:avLst/>
          </a:prstGeom>
          <a:noFill/>
        </p:spPr>
      </p:pic>
      <p:pic>
        <p:nvPicPr>
          <p:cNvPr id="1029" name="Picture 5" descr="D:\классный час\77612267_OlymAltMo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 </a:t>
            </a:r>
            <a:r>
              <a:rPr lang="ru-RU" dirty="0" smtClean="0"/>
              <a:t>Олимпийские игры в Афинах 1896 г.</a:t>
            </a:r>
            <a:endParaRPr lang="ru-RU" dirty="0"/>
          </a:p>
        </p:txBody>
      </p:sp>
      <p:pic>
        <p:nvPicPr>
          <p:cNvPr id="4" name="Содержимое 3" descr="0_5781e_4982751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2-002-Frantsuzskij-obschestvennyj-dejatel-Per-de-Kuberten-vystupil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5px-Baron_Pierre_de_Couber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067944" cy="6093296"/>
          </a:xfrm>
        </p:spPr>
      </p:pic>
      <p:pic>
        <p:nvPicPr>
          <p:cNvPr id="1026" name="Picture 2" descr="D:\классный час\535px-Centennial_Olympic_Park_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64704"/>
            <a:ext cx="5076056" cy="609329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78295" y="76982"/>
            <a:ext cx="4587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Пьер де Кубертен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98134330_20ceremony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501008"/>
          </a:xfrm>
        </p:spPr>
      </p:pic>
      <p:pic>
        <p:nvPicPr>
          <p:cNvPr id="8" name="Содержимое 7" descr="0004-004-S-pomoschju-druzej-vo-mnogikh-stranakh-Kubertenu-udalos-organizov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3501008"/>
          </a:xfrm>
        </p:spPr>
      </p:pic>
      <p:pic>
        <p:nvPicPr>
          <p:cNvPr id="2050" name="Picture 2" descr="D:\классный час\a12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644007" cy="3356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350100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Заседание Олимпийского комитета. Афины, 1896 г. Сидят слева направо: Пьер де Кубертен (Франция), Димитрос Бикелас (Греция), А.Д.Бутовский (Россия). Стоят слева направо: В.Гебхард (Германия), И.Гут-Ярковский (Богемия), Ф.Кемени (Венгрия), В.Балк (Швеция).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sz="2000" dirty="0" smtClean="0"/>
              <a:t>Впервые Россия приняла участие в олимпийских играх в 1900 году на </a:t>
            </a:r>
            <a:r>
              <a:rPr lang="ru-RU" sz="2000" dirty="0" smtClean="0"/>
              <a:t>летней парижской олимпиаде </a:t>
            </a:r>
            <a:r>
              <a:rPr lang="en-GB" sz="2000" dirty="0" smtClean="0"/>
              <a:t> и была представлена тремя спортсменами в фехтовании</a:t>
            </a:r>
            <a:r>
              <a:rPr lang="ru-RU" sz="2000" dirty="0" smtClean="0"/>
              <a:t>.</a:t>
            </a:r>
            <a:r>
              <a:rPr lang="ru-RU" sz="1800" dirty="0" smtClean="0"/>
              <a:t> </a:t>
            </a:r>
            <a:r>
              <a:rPr lang="ru-RU" sz="2000" dirty="0" smtClean="0"/>
              <a:t>В финал вышли два россиянина из трех – Мишо и Заковорот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484783"/>
          <a:ext cx="9144000" cy="54341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04057">
                <a:tc gridSpan="4">
                  <a:txBody>
                    <a:bodyPr/>
                    <a:lstStyle/>
                    <a:p>
                      <a:r>
                        <a:rPr lang="ru-RU" sz="1200" kern="1200" dirty="0" smtClean="0"/>
                        <a:t>                                                                   </a:t>
                      </a:r>
                      <a:r>
                        <a:rPr lang="ru-RU" sz="1600" kern="1200" dirty="0" smtClean="0"/>
                        <a:t>Соревнования по сабле среди профессионалов</a:t>
                      </a:r>
                    </a:p>
                    <a:p>
                      <a:r>
                        <a:rPr lang="ru-RU" sz="1600" kern="1200" dirty="0" smtClean="0"/>
                        <a:t>                                                                                                Финал</a:t>
                      </a:r>
                      <a:endParaRPr lang="ru-RU" sz="1600" dirty="0"/>
                    </a:p>
                  </a:txBody>
                  <a:tcPr marL="31552" marR="31552" marT="31552" marB="3155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590">
                <a:tc>
                  <a:txBody>
                    <a:bodyPr/>
                    <a:lstStyle/>
                    <a:p>
                      <a:r>
                        <a:rPr lang="ru-RU" sz="1200" dirty="0"/>
                        <a:t>Место</a:t>
                      </a:r>
                    </a:p>
                  </a:txBody>
                  <a:tcPr marL="31552" marR="31552" marT="31552" marB="3155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Спортсмен</a:t>
                      </a:r>
                    </a:p>
                  </a:txBody>
                  <a:tcPr marL="31552" marR="31552" marT="31552" marB="3155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Побед</a:t>
                      </a:r>
                    </a:p>
                  </a:txBody>
                  <a:tcPr marL="31552" marR="31552" marT="31552" marB="3155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Поражений</a:t>
                      </a:r>
                    </a:p>
                  </a:txBody>
                  <a:tcPr marL="31552" marR="31552" marT="31552" marB="31552" anchor="ctr"/>
                </a:tc>
              </a:tr>
              <a:tr h="602607"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Антонио Конте(Италия)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0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602607">
                <a:tc>
                  <a:txBody>
                    <a:bodyPr/>
                    <a:lstStyle/>
                    <a:p>
                      <a:r>
                        <a:rPr lang="ru-RU" sz="1200"/>
                        <a:t>2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Итало Сантелли(Италия)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6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602607">
                <a:tc>
                  <a:txBody>
                    <a:bodyPr/>
                    <a:lstStyle/>
                    <a:p>
                      <a:r>
                        <a:rPr lang="ru-RU" sz="1200"/>
                        <a:t>3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Милан Нералич(Австрия)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4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602607">
                <a:tc>
                  <a:txBody>
                    <a:bodyPr/>
                    <a:lstStyle/>
                    <a:p>
                      <a:r>
                        <a:rPr lang="ru-RU" sz="1200"/>
                        <a:t>4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Франсуа Делибе(Франция)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4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398086">
                <a:tc>
                  <a:txBody>
                    <a:bodyPr/>
                    <a:lstStyle/>
                    <a:p>
                      <a:r>
                        <a:rPr lang="ru-RU" sz="1200"/>
                        <a:t>5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Юлиан Мишо(Россия)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4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602607">
                <a:tc>
                  <a:txBody>
                    <a:bodyPr/>
                    <a:lstStyle/>
                    <a:p>
                      <a:r>
                        <a:rPr lang="ru-RU" sz="1200"/>
                        <a:t>6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Ксавьер Анчетти (Франция)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5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602607">
                <a:tc>
                  <a:txBody>
                    <a:bodyPr/>
                    <a:lstStyle/>
                    <a:p>
                      <a:r>
                        <a:rPr lang="ru-RU" sz="1200"/>
                        <a:t>7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Петр Заковорот (Россия)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5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  <a:tr h="398086">
                <a:tc>
                  <a:txBody>
                    <a:bodyPr/>
                    <a:lstStyle/>
                    <a:p>
                      <a:r>
                        <a:rPr lang="ru-RU" sz="1200"/>
                        <a:t>8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Эбран (Бельгия)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</a:t>
                      </a:r>
                      <a:endParaRPr lang="ru-RU" sz="1200" b="0" i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</a:t>
                      </a:r>
                      <a:endParaRPr lang="ru-RU" sz="1200" b="0" i="0" dirty="0">
                        <a:solidFill>
                          <a:srgbClr val="131313"/>
                        </a:solidFill>
                        <a:latin typeface="Tahoma"/>
                      </a:endParaRPr>
                    </a:p>
                  </a:txBody>
                  <a:tcPr marL="50482" marR="50482" marT="50482" marB="50482" anchor="ctr"/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Панин</a:t>
            </a:r>
            <a:r>
              <a:rPr lang="ru-RU" sz="2400" dirty="0" smtClean="0"/>
              <a:t>-</a:t>
            </a:r>
            <a:r>
              <a:rPr lang="ru-RU" sz="2400" b="1" dirty="0" smtClean="0"/>
              <a:t>Коломенкин</a:t>
            </a:r>
            <a:r>
              <a:rPr lang="ru-RU" sz="2400" dirty="0" smtClean="0"/>
              <a:t> </a:t>
            </a:r>
            <a:r>
              <a:rPr lang="ru-RU" sz="2400" b="1" dirty="0" smtClean="0"/>
              <a:t>Николай</a:t>
            </a:r>
            <a:r>
              <a:rPr lang="ru-RU" sz="2400" dirty="0" smtClean="0"/>
              <a:t> </a:t>
            </a:r>
            <a:r>
              <a:rPr lang="ru-RU" sz="2400" b="1" dirty="0" smtClean="0"/>
              <a:t>Александрович</a:t>
            </a:r>
            <a:r>
              <a:rPr lang="ru-RU" sz="2400" dirty="0" smtClean="0"/>
              <a:t> </a:t>
            </a:r>
            <a:r>
              <a:rPr lang="ru-RU" sz="2000" dirty="0" smtClean="0"/>
              <a:t>(1872-1956) Русский спортсмен. Первый Олимпийский чемпион(1908). кандидат педагогических наук(1938), заслуженный мастер спорта (1940)</a:t>
            </a:r>
            <a:endParaRPr lang="ru-RU" sz="2000" dirty="0"/>
          </a:p>
        </p:txBody>
      </p:sp>
      <p:pic>
        <p:nvPicPr>
          <p:cNvPr id="5" name="Содержимое 4" descr="med_010_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047812" cy="5445224"/>
          </a:xfrm>
        </p:spPr>
      </p:pic>
      <p:pic>
        <p:nvPicPr>
          <p:cNvPr id="6" name="Содержимое 5" descr="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5148064" cy="544522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к уроку №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 № 1</Template>
  <TotalTime>190</TotalTime>
  <Words>203</Words>
  <Application>Microsoft Office PowerPoint</Application>
  <PresentationFormat>Экран (4:3)</PresentationFormat>
  <Paragraphs>57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к уроку № 1</vt:lpstr>
      <vt:lpstr> Олимпийские игры: исторический обзор. Участие России в Олимпийских играх. </vt:lpstr>
      <vt:lpstr>Пелопс и Гипподамия на колеснице</vt:lpstr>
      <vt:lpstr>Слайд 3</vt:lpstr>
      <vt:lpstr>I Олимпийские игры в Афинах 1896 г.</vt:lpstr>
      <vt:lpstr>Слайд 5</vt:lpstr>
      <vt:lpstr>Пьер де Кубертен.</vt:lpstr>
      <vt:lpstr>Слайд 7</vt:lpstr>
      <vt:lpstr>Впервые Россия приняла участие в олимпийских играх в 1900 году на летней парижской олимпиаде  и была представлена тремя спортсменами в фехтовании. В финал вышли два россиянина из трех – Мишо и Заковорот</vt:lpstr>
      <vt:lpstr>Панин-Коломенкин Николай Александрович (1872-1956) Русский спортсмен. Первый Олимпийский чемпион(1908). кандидат педагогических наук(1938), заслуженный мастер спорта (1940)</vt:lpstr>
      <vt:lpstr>Московские Олимпийские игры 1980 года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21</cp:revision>
  <dcterms:created xsi:type="dcterms:W3CDTF">2012-05-13T08:18:16Z</dcterms:created>
  <dcterms:modified xsi:type="dcterms:W3CDTF">2016-02-04T17:53:28Z</dcterms:modified>
</cp:coreProperties>
</file>