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6" r:id="rId6"/>
    <p:sldId id="265" r:id="rId7"/>
    <p:sldId id="264" r:id="rId8"/>
    <p:sldId id="263" r:id="rId9"/>
    <p:sldId id="262" r:id="rId10"/>
    <p:sldId id="261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0" autoAdjust="0"/>
    <p:restoredTop sz="9460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Деятельность человека.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Творческая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>
            <a:normAutofit/>
          </a:bodyPr>
          <a:lstStyle/>
          <a:p>
            <a:r>
              <a:rPr lang="ru-RU" dirty="0" smtClean="0"/>
              <a:t>Творчество – обозначает деятельность, порождающую нечто качественно новое, никогда ранее не существовавшее (новая цель, результат, средства, способы достижения).</a:t>
            </a:r>
          </a:p>
          <a:p>
            <a:r>
              <a:rPr lang="ru-RU" dirty="0" smtClean="0"/>
              <a:t>Воображение – отражения в сознании человека явлений действительности в новых, необычных сочетаниях и связях. Позволяет опережать практику, предвидеть возможные изменения.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Творческая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/>
          <a:lstStyle/>
          <a:p>
            <a:pPr marL="0">
              <a:buNone/>
            </a:pPr>
            <a:r>
              <a:rPr lang="ru-RU" dirty="0" smtClean="0"/>
              <a:t>Фантазия – выражается в построении образа или наглядной модели результатов деятельности при недостатке информации об условиях и средствах.</a:t>
            </a:r>
          </a:p>
          <a:p>
            <a:pPr marL="0">
              <a:buNone/>
            </a:pPr>
            <a:r>
              <a:rPr lang="ru-RU" dirty="0" smtClean="0"/>
              <a:t>Интуиция – проявление бессознательного в деятельности человека, важнейший механизм творчества, знание, происхождение которого не осознается.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Деятельность – это присущая только человеку форма взаимодействия с окружающим </a:t>
            </a:r>
            <a:r>
              <a:rPr lang="ru-RU" dirty="0" smtClean="0"/>
              <a:t>миром или специфический вид активности присущий человеку.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процессе деятельности человек:</a:t>
            </a:r>
          </a:p>
          <a:p>
            <a:r>
              <a:rPr lang="ru-RU" dirty="0" smtClean="0"/>
              <a:t>познает мир;</a:t>
            </a:r>
          </a:p>
          <a:p>
            <a:r>
              <a:rPr lang="ru-RU" dirty="0" smtClean="0"/>
              <a:t>создает условия для своего существования;</a:t>
            </a:r>
          </a:p>
          <a:p>
            <a:r>
              <a:rPr lang="ru-RU" dirty="0" smtClean="0"/>
              <a:t>удовлетворяет духовные потребности;</a:t>
            </a:r>
          </a:p>
          <a:p>
            <a:r>
              <a:rPr lang="ru-RU" dirty="0" smtClean="0"/>
              <a:t>самосовершенствуется.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Характерные черты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носит сознательный характер;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носит продуктивный характер;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носит преобразующий характер;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носит общественный характер.</a:t>
            </a:r>
          </a:p>
          <a:p>
            <a:pPr marL="582930" indent="-514350">
              <a:buNone/>
            </a:pPr>
            <a:r>
              <a:rPr lang="ru-RU" sz="3600" dirty="0" smtClean="0"/>
              <a:t>Отличия деятельности человека от поведения животных: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Характеризуется целеполаганием;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Действию предшествует идеальный образ.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Структура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Субъект деятельности – тот, кто осуществляет деятельность.</a:t>
            </a:r>
          </a:p>
          <a:p>
            <a:pPr>
              <a:buNone/>
            </a:pPr>
            <a:r>
              <a:rPr lang="ru-RU" dirty="0" smtClean="0"/>
              <a:t>Объект – то, на что направлена деятельность субъекта.</a:t>
            </a:r>
          </a:p>
          <a:p>
            <a:r>
              <a:rPr lang="ru-RU" dirty="0" smtClean="0"/>
              <a:t>Цель – то, что представляется в сознании и ожидается в результате деятельности.</a:t>
            </a:r>
          </a:p>
          <a:p>
            <a:r>
              <a:rPr lang="ru-RU" dirty="0" smtClean="0"/>
              <a:t>Средства достижения – должны соответствовать цели.(добро и зло)</a:t>
            </a:r>
          </a:p>
          <a:p>
            <a:r>
              <a:rPr lang="ru-RU" dirty="0" smtClean="0"/>
              <a:t>Результат – воплощение сознательно поставленной цели.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Структура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/>
          <a:lstStyle/>
          <a:p>
            <a:r>
              <a:rPr lang="ru-RU" dirty="0" smtClean="0"/>
              <a:t>Алгоритм: </a:t>
            </a:r>
          </a:p>
          <a:p>
            <a:pPr marL="68580" indent="0">
              <a:buNone/>
            </a:pPr>
            <a:r>
              <a:rPr lang="ru-RU" dirty="0" smtClean="0"/>
              <a:t>мотив – цель – средства – действие – результат.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Несовпадение </a:t>
            </a:r>
            <a:r>
              <a:rPr lang="ru-RU" dirty="0" smtClean="0"/>
              <a:t>результата с целью – нормальное явление, являющееся следствием объективных причин и субъективных факторов.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Мотивы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Мотив – то, что побуждает деятельность.</a:t>
            </a:r>
          </a:p>
          <a:p>
            <a:pPr>
              <a:buNone/>
            </a:pPr>
            <a:r>
              <a:rPr lang="ru-RU" dirty="0" smtClean="0"/>
              <a:t>Сознание – присущая только человеку способность воспроизводить действительность в идеальных образах. Оно связано с речью и целеполагающей деятельностью человека.</a:t>
            </a:r>
          </a:p>
          <a:p>
            <a:r>
              <a:rPr lang="ru-RU" dirty="0" smtClean="0"/>
              <a:t>Сознание отражается в результатах труда и языке человека.</a:t>
            </a:r>
          </a:p>
          <a:p>
            <a:r>
              <a:rPr lang="ru-RU" dirty="0" smtClean="0"/>
              <a:t>Деятельность изменяет сознание, развивает его.</a:t>
            </a:r>
          </a:p>
          <a:p>
            <a:pPr>
              <a:buNone/>
            </a:pPr>
            <a:r>
              <a:rPr lang="ru-RU" dirty="0" smtClean="0"/>
              <a:t>Деятельность формирует сознание, в тоже время последнее определяет и регулирует первое.</a:t>
            </a:r>
          </a:p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1472" y="5500702"/>
            <a:ext cx="835821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Многообразие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Деятельность бывает: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Ведущая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Внутренняя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Совместная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Трудовая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Предметная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Учебная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Сетевая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Игровая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Научная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Творческая</a:t>
            </a:r>
          </a:p>
          <a:p>
            <a:pPr marL="58293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Многообразие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</a:t>
            </a:r>
            <a:r>
              <a:rPr lang="ru-RU" dirty="0" smtClean="0"/>
              <a:t> классификация  деятельности: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Практическая – направленная на преобразование реальных объектов природы и общества;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Духовная – связана с изменением сознания людей.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426464"/>
          </a:xfrm>
        </p:spPr>
        <p:txBody>
          <a:bodyPr/>
          <a:lstStyle/>
          <a:p>
            <a:r>
              <a:rPr lang="ru-RU" dirty="0" smtClean="0"/>
              <a:t>Многообразие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786842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II</a:t>
            </a:r>
            <a:r>
              <a:rPr lang="ru-RU" dirty="0" smtClean="0"/>
              <a:t> классификация деятельности: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Учение – (Д), направленная на приобретение знаний и способов действий.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Труд – (Д), направленная на достижение практически полезного результата.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Игра – (Д), которая готовит человека к творческой деятельности и жизни в обществе с помощь игрового моделирования ситуаций и т.д.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Общение – установление и развитие взаимных отношений и контактов между людьми.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341</TotalTime>
  <Words>415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Деятельность человека.</vt:lpstr>
      <vt:lpstr>Презентация PowerPoint</vt:lpstr>
      <vt:lpstr>Характерные черты деятельности</vt:lpstr>
      <vt:lpstr>Структура деятельности</vt:lpstr>
      <vt:lpstr>Структура деятельности</vt:lpstr>
      <vt:lpstr>Мотивы деятельности</vt:lpstr>
      <vt:lpstr>Многообразие деятельности</vt:lpstr>
      <vt:lpstr>Многообразие деятельности</vt:lpstr>
      <vt:lpstr>Многообразие деятельности</vt:lpstr>
      <vt:lpstr>Творческая деятельность</vt:lpstr>
      <vt:lpstr>Творческая деятельность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Человеческая деятельность</dc:title>
  <dc:creator>Базурин</dc:creator>
  <cp:lastModifiedBy>Базурин</cp:lastModifiedBy>
  <cp:revision>21</cp:revision>
  <dcterms:created xsi:type="dcterms:W3CDTF">2010-01-05T08:29:15Z</dcterms:created>
  <dcterms:modified xsi:type="dcterms:W3CDTF">2016-01-23T12:31:31Z</dcterms:modified>
</cp:coreProperties>
</file>