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Курский край</a:t>
            </a:r>
            <a:endParaRPr lang="ru-RU" b="1" dirty="0"/>
          </a:p>
        </p:txBody>
      </p:sp>
      <p:pic>
        <p:nvPicPr>
          <p:cNvPr id="6" name="Содержимое 5" descr="герб курска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38400" y="1942941"/>
            <a:ext cx="4267200" cy="4153059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курск1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685800" y="1447801"/>
            <a:ext cx="3657600" cy="4572000"/>
          </a:xfrm>
          <a:blipFill>
            <a:blip r:embed="rId2"/>
            <a:tile tx="0" ty="0" sx="100000" sy="100000" flip="none" algn="tl"/>
          </a:blipFill>
        </p:spPr>
      </p:pic>
      <p:sp>
        <p:nvSpPr>
          <p:cNvPr id="7" name="Текст 6"/>
          <p:cNvSpPr>
            <a:spLocks noGrp="1"/>
          </p:cNvSpPr>
          <p:nvPr>
            <p:ph sz="half" idx="4294967295"/>
          </p:nvPr>
        </p:nvSpPr>
        <p:spPr>
          <a:xfrm>
            <a:off x="4724400" y="1920875"/>
            <a:ext cx="4419600" cy="4433888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</a:rPr>
              <a:t>Курская область расположена в европейской части России. С запада на восток она простирается на 305 км, а с севера на юг 171 км.</a:t>
            </a:r>
            <a:endParaRPr lang="ru-RU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381000" y="1676400"/>
            <a:ext cx="3276600" cy="4572000"/>
          </a:xfrm>
        </p:spPr>
        <p:txBody>
          <a:bodyPr/>
          <a:lstStyle/>
          <a:p>
            <a:r>
              <a:rPr lang="ru-RU" b="1" dirty="0" smtClean="0"/>
              <a:t>Граничит с 6 областями: с Орловской. Липецкой, Воронежской, Белгородской, Сумской, Брянской.</a:t>
            </a:r>
            <a:endParaRPr lang="ru-RU" b="1" dirty="0"/>
          </a:p>
        </p:txBody>
      </p:sp>
      <p:pic>
        <p:nvPicPr>
          <p:cNvPr id="5" name="Содержимое 4" descr="карта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3429000" y="1752600"/>
            <a:ext cx="5334000" cy="40386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304800" y="1676400"/>
            <a:ext cx="3276600" cy="4572000"/>
          </a:xfrm>
        </p:spPr>
        <p:txBody>
          <a:bodyPr>
            <a:normAutofit/>
          </a:bodyPr>
          <a:lstStyle/>
          <a:p>
            <a:r>
              <a:rPr lang="ru-RU" b="1" dirty="0" smtClean="0"/>
              <a:t>По территории области протекает более 900 рек и ручьёв. Самые длинные реки Сейм, </a:t>
            </a:r>
            <a:r>
              <a:rPr lang="ru-RU" b="1" dirty="0" err="1" smtClean="0"/>
              <a:t>Свапа</a:t>
            </a:r>
            <a:r>
              <a:rPr lang="ru-RU" b="1" dirty="0" smtClean="0"/>
              <a:t>, </a:t>
            </a:r>
            <a:r>
              <a:rPr lang="ru-RU" b="1" dirty="0" err="1" smtClean="0"/>
              <a:t>Тускарь</a:t>
            </a:r>
            <a:r>
              <a:rPr lang="ru-RU" b="1" dirty="0" smtClean="0"/>
              <a:t>, </a:t>
            </a:r>
            <a:r>
              <a:rPr lang="ru-RU" b="1" dirty="0" err="1" smtClean="0"/>
              <a:t>Псёл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реки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3657600" y="990600"/>
            <a:ext cx="5181600" cy="488791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381000" y="1676400"/>
            <a:ext cx="3200400" cy="4572000"/>
          </a:xfrm>
        </p:spPr>
        <p:txBody>
          <a:bodyPr/>
          <a:lstStyle/>
          <a:p>
            <a:r>
              <a:rPr lang="ru-RU" b="1" dirty="0" smtClean="0"/>
              <a:t>Длина реки Сейм 748 км,</a:t>
            </a:r>
          </a:p>
          <a:p>
            <a:r>
              <a:rPr lang="ru-RU" b="1" dirty="0" err="1" smtClean="0"/>
              <a:t>Свапы</a:t>
            </a:r>
            <a:r>
              <a:rPr lang="ru-RU" b="1" dirty="0" smtClean="0"/>
              <a:t> 197 км, </a:t>
            </a:r>
            <a:r>
              <a:rPr lang="ru-RU" b="1" dirty="0" err="1" smtClean="0"/>
              <a:t>Тускаря</a:t>
            </a:r>
            <a:r>
              <a:rPr lang="ru-RU" b="1" dirty="0" smtClean="0"/>
              <a:t> 108 км, </a:t>
            </a:r>
            <a:r>
              <a:rPr lang="ru-RU" b="1" dirty="0" err="1" smtClean="0"/>
              <a:t>Псёла</a:t>
            </a:r>
            <a:r>
              <a:rPr lang="ru-RU" b="1" dirty="0" smtClean="0"/>
              <a:t> 717 км.</a:t>
            </a:r>
            <a:endParaRPr lang="ru-RU" b="1" dirty="0"/>
          </a:p>
        </p:txBody>
      </p:sp>
      <p:pic>
        <p:nvPicPr>
          <p:cNvPr id="5" name="Содержимое 4" descr="Сейм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3733800" y="990600"/>
            <a:ext cx="4800599" cy="48006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457200" y="1676400"/>
            <a:ext cx="3505200" cy="4572000"/>
          </a:xfrm>
        </p:spPr>
        <p:txBody>
          <a:bodyPr>
            <a:normAutofit/>
          </a:bodyPr>
          <a:lstStyle/>
          <a:p>
            <a:r>
              <a:rPr lang="ru-RU" dirty="0" smtClean="0"/>
              <a:t>Богата природа Курского края. В долинах рек, вокруг озёр и прудов Курской области обитает 56 видов млекопитающих, 266 видов птиц, в водоёмах – 30 видов рыб.</a:t>
            </a:r>
            <a:endParaRPr lang="ru-RU" dirty="0"/>
          </a:p>
        </p:txBody>
      </p:sp>
      <p:pic>
        <p:nvPicPr>
          <p:cNvPr id="5" name="Содержимое 4" descr="лес курска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4038600" y="1600201"/>
            <a:ext cx="4495800" cy="414813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228600" y="1676400"/>
            <a:ext cx="4267200" cy="4572000"/>
          </a:xfrm>
        </p:spPr>
        <p:txBody>
          <a:bodyPr>
            <a:normAutofit/>
          </a:bodyPr>
          <a:lstStyle/>
          <a:p>
            <a:r>
              <a:rPr lang="ru-RU" dirty="0" smtClean="0"/>
              <a:t>Самые особенные птицы – это курские соловьи. Некоторые исследователи полагают, что они способны издавать до 40 куплетов песни. Такой богатой мелодии нет у других птиц, поэтому мы по праву можем гордиться курскими соловьями.</a:t>
            </a:r>
            <a:endParaRPr lang="ru-RU" dirty="0"/>
          </a:p>
        </p:txBody>
      </p:sp>
      <p:pic>
        <p:nvPicPr>
          <p:cNvPr id="5" name="Содержимое 4" descr="курский соловей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4876801" y="1676400"/>
            <a:ext cx="3810000" cy="4572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457200" y="1676400"/>
            <a:ext cx="4038600" cy="4572000"/>
          </a:xfrm>
        </p:spPr>
        <p:txBody>
          <a:bodyPr>
            <a:normAutofit/>
          </a:bodyPr>
          <a:lstStyle/>
          <a:p>
            <a:r>
              <a:rPr lang="ru-RU" dirty="0" smtClean="0"/>
              <a:t>Курский край – один из самых красивейших уголков России. Наш долг – бережно относиться к родной природе, любить и беречь её, продолжать славные традиции курян, работать на благо Земли Русской!</a:t>
            </a:r>
            <a:endParaRPr lang="ru-RU" dirty="0"/>
          </a:p>
        </p:txBody>
      </p:sp>
      <p:pic>
        <p:nvPicPr>
          <p:cNvPr id="6" name="Содержимое 5" descr="люблю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4800600" y="1676400"/>
            <a:ext cx="4114800" cy="44958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4294967295"/>
          </p:nvPr>
        </p:nvSpPr>
        <p:spPr>
          <a:xfrm>
            <a:off x="685800" y="1676400"/>
            <a:ext cx="7848600" cy="1752600"/>
          </a:xfrm>
        </p:spPr>
        <p:txBody>
          <a:bodyPr/>
          <a:lstStyle/>
          <a:p>
            <a:pPr algn="ctr"/>
            <a:r>
              <a:rPr lang="ru-RU" dirty="0" smtClean="0"/>
              <a:t>Презентацию </a:t>
            </a:r>
            <a:r>
              <a:rPr lang="ru-RU" dirty="0" smtClean="0"/>
              <a:t>подготовила</a:t>
            </a:r>
            <a:r>
              <a:rPr lang="en-US" dirty="0" smtClean="0"/>
              <a:t> </a:t>
            </a:r>
            <a:r>
              <a:rPr lang="ru-RU" dirty="0" smtClean="0"/>
              <a:t>воспитатель Областного детского санатория Киселева Елена Николаевна.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</TotalTime>
  <Words>199</Words>
  <PresentationFormat>Экран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Курский край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Курский край</dc:title>
  <dc:creator>Андрей</dc:creator>
  <cp:lastModifiedBy>home</cp:lastModifiedBy>
  <cp:revision>11</cp:revision>
  <dcterms:created xsi:type="dcterms:W3CDTF">2012-05-22T16:12:32Z</dcterms:created>
  <dcterms:modified xsi:type="dcterms:W3CDTF">2014-04-02T08:27:47Z</dcterms:modified>
</cp:coreProperties>
</file>