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39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59CA-7F6C-4733-B25E-91885FF00176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E780-FC3C-4517-83C0-03EB473F78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59CA-7F6C-4733-B25E-91885FF00176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E780-FC3C-4517-83C0-03EB473F78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59CA-7F6C-4733-B25E-91885FF00176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E780-FC3C-4517-83C0-03EB473F78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59CA-7F6C-4733-B25E-91885FF00176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E780-FC3C-4517-83C0-03EB473F78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59CA-7F6C-4733-B25E-91885FF00176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E780-FC3C-4517-83C0-03EB473F78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59CA-7F6C-4733-B25E-91885FF00176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E780-FC3C-4517-83C0-03EB473F78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59CA-7F6C-4733-B25E-91885FF00176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E780-FC3C-4517-83C0-03EB473F78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59CA-7F6C-4733-B25E-91885FF00176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E780-FC3C-4517-83C0-03EB473F78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59CA-7F6C-4733-B25E-91885FF00176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E780-FC3C-4517-83C0-03EB473F78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59CA-7F6C-4733-B25E-91885FF00176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E780-FC3C-4517-83C0-03EB473F78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59CA-7F6C-4733-B25E-91885FF00176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E780-FC3C-4517-83C0-03EB473F78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F4259CA-7F6C-4733-B25E-91885FF00176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BD5E780-FC3C-4517-83C0-03EB473F78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56176" y="5805264"/>
            <a:ext cx="2736304" cy="882119"/>
          </a:xfrm>
        </p:spPr>
        <p:txBody>
          <a:bodyPr>
            <a:normAutofit lnSpcReduction="10000"/>
          </a:bodyPr>
          <a:lstStyle/>
          <a:p>
            <a:r>
              <a:rPr lang="ru-RU" sz="1600" dirty="0" smtClean="0"/>
              <a:t>Выполнила</a:t>
            </a:r>
          </a:p>
          <a:p>
            <a:r>
              <a:rPr lang="ru-RU" sz="1600" dirty="0" smtClean="0"/>
              <a:t>Фёдорова </a:t>
            </a:r>
            <a:r>
              <a:rPr lang="ru-RU" sz="1600" dirty="0" smtClean="0"/>
              <a:t>Татьяна Александровна</a:t>
            </a: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694728">
            <a:off x="-142833" y="2429875"/>
            <a:ext cx="9421005" cy="1008112"/>
          </a:xfrm>
        </p:spPr>
        <p:txBody>
          <a:bodyPr/>
          <a:lstStyle/>
          <a:p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Как вести себя в конфликтной ситуации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3140968"/>
            <a:ext cx="3175000" cy="2387600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419028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3848" y="404664"/>
            <a:ext cx="3198277" cy="25922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7029400"/>
            <a:ext cx="6512511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476672"/>
            <a:ext cx="2448272" cy="3474720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7030A0"/>
                </a:solidFill>
              </a:rPr>
              <a:t>Одно из самых важных правил при решении любого рода конфликтов - это хорошее владение собой. Не поддаваться эмоциям, а, в первую очередь, сохраняя спокойствие, разрешать конфликт с помощью логики и знаний определенных психологических приемов.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32040" y="3775537"/>
            <a:ext cx="37444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7030A0"/>
                </a:solidFill>
              </a:rPr>
              <a:t>Надо учиться правильному поведению в конфликтных ситуациях: Сначала дайте партнеру или клиенту выпустить пар. Выслушайте спокойно и терпеливо все его заявления и претензии, не перебивайте и не комментируйте его высказывания.</a:t>
            </a:r>
          </a:p>
          <a:p>
            <a:endParaRPr lang="ru-RU" sz="1600" dirty="0">
              <a:solidFill>
                <a:srgbClr val="7030A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3775537"/>
            <a:ext cx="3014025" cy="244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9917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63888" y="93828"/>
            <a:ext cx="2448272" cy="347546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5704" y="6872777"/>
            <a:ext cx="6512511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16632"/>
            <a:ext cx="3672408" cy="446449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Предложите своему клиенту обосновать претензии. После того, как человек выплеснулся эмоционально, он готов к разговору, к диалогу, тем более, если ему предлагают высказаться. Но, главное, не позволяйте клиенту опять переходить на эмоции, все время тактично направляйте его на интеллектуальные выводы.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23928" y="3779669"/>
            <a:ext cx="51125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Используйте нестандартные приемы. Как это сделать? Вызвать у человека положительные эмоции, напомнив ему о вашем предыдущем хорошем сотрудничестве, попросив у него совета и т.д. Если клиент - женщина, то можно сделать искренний комплимент. Обязательно искренний, потому что лесть и обман всегда чувствуется. Можно разрядить обстановку, рассказав какой-нибудь анекдот.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548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882013"/>
            <a:ext cx="6512511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1340768"/>
            <a:ext cx="3368371" cy="3475037"/>
          </a:xfrm>
          <a:scene3d>
            <a:camera prst="orthographicFront"/>
            <a:lightRig rig="threePt" dir="t"/>
          </a:scene3d>
          <a:sp3d>
            <a:bevelT w="114300" prst="artDeco"/>
          </a:sp3d>
        </p:spPr>
      </p:pic>
      <p:sp>
        <p:nvSpPr>
          <p:cNvPr id="4" name="Прямоугольник 3"/>
          <p:cNvSpPr/>
          <p:nvPr/>
        </p:nvSpPr>
        <p:spPr>
          <a:xfrm>
            <a:off x="4751512" y="116632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Не давайте отрицательную оценку ситуации, и упомяните о своих чувствах. Например: "Я расстроен всей данной ситуацией". Таким образом, вы напоминаете ему, что в конфликте вас участвует двое и, кроме его точки зрения, может существовать еще и другая. Постарайтесь совместно сформулировать проблему спора и его конечный результат. Почему это важно? Потому что, как показывает практика, партнеры или клиенты зачастую по-разному видят суть проблемы. Чтобы </a:t>
            </a:r>
            <a:r>
              <a:rPr lang="ru-RU" dirty="0" err="1"/>
              <a:t>придти</a:t>
            </a:r>
            <a:r>
              <a:rPr lang="ru-RU" dirty="0"/>
              <a:t> к единому пониманию того, что вы хотите совместно достигнуть, нужно согласие. Поэтому следующий этап решения спора - это нахождение общих точек понимания проблемы. Для этого надо сначала совместно сформулировать, что вы оба понимаете под сутью решаемой проблемы, а потом описать тот конечный результат, к которому вы оба хотите </a:t>
            </a:r>
            <a:r>
              <a:rPr lang="ru-RU" dirty="0" err="1"/>
              <a:t>придти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89482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764704"/>
            <a:ext cx="4633382" cy="3475037"/>
          </a:xfrm>
        </p:spPr>
      </p:pic>
      <p:sp>
        <p:nvSpPr>
          <p:cNvPr id="4" name="Прямоугольник 3"/>
          <p:cNvSpPr/>
          <p:nvPr/>
        </p:nvSpPr>
        <p:spPr>
          <a:xfrm>
            <a:off x="251520" y="188640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Найдите общую основу. Общей основой могут быть законы, факты из практики компании, прецеденты из деятельности других компаний, какое-либо авторитетное мнение. Подчеркивайте внимание к человеку. Можно в беседе переспрашивать партнера или клиента. Например: "Скажите, у вас есть другая точка зрения?", "Давайте уточним, правильно ли мы поняли друг друга?" Такие вопросы позволяют подчеркнуть внимание к человеку и уменьшить его агрессию. Дайте возможность партнеру сохранить "свое лицо". Если проявлять уважение даже к сильно разгневанному партнеру или клиенту, то такая реакция произведет на него впечатление. Давать оценку его действиям, не затрагивая при этом его личность.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4891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1052736"/>
            <a:ext cx="4125559" cy="2754957"/>
          </a:xfrm>
        </p:spPr>
      </p:pic>
      <p:sp>
        <p:nvSpPr>
          <p:cNvPr id="4" name="Прямоугольник 3"/>
          <p:cNvSpPr/>
          <p:nvPr/>
        </p:nvSpPr>
        <p:spPr>
          <a:xfrm>
            <a:off x="4139952" y="188640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Даже в самой острой стадии конфликта - держитесь на равных. Выдержите спокойную уверенность, не срывайтесь на ответную ругань или крик, а если виноваты вы - то, извинитесь. Извинения - это не слабость, наоборот, на извинения способны зрелые и умные сотрудники. Каков бы ни был результат - старайтесь сохранить взаимоотношения. После любого конфликта остаются неприятные воспоминания. Но ведь и любой конфликт рано или поздно проходит, а бизнес, и длительные взаимоотношения с партнерами и клиентами остаются. Поэтому, несмотря на конфликт, выскажите надежду на продолжение дальнейшего сотрудничества.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5758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6512511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Заключение!!!!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75656" y="2564904"/>
            <a:ext cx="6400800" cy="3474720"/>
          </a:xfrm>
        </p:spPr>
        <p:txBody>
          <a:bodyPr/>
          <a:lstStyle/>
          <a:p>
            <a:r>
              <a:rPr lang="ru-RU" dirty="0"/>
              <a:t> В любой конфликтной ситуации надо учитывать интересы противной стороны, тогда ее проще разрешить.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66" y="476672"/>
            <a:ext cx="2381250" cy="17049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4088" y="4149080"/>
            <a:ext cx="3096344" cy="219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8777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36</TotalTime>
  <Words>561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Как вести себя в конфликтной ситуации.</vt:lpstr>
      <vt:lpstr>Слайд 2</vt:lpstr>
      <vt:lpstr>Слайд 3</vt:lpstr>
      <vt:lpstr>Слайд 4</vt:lpstr>
      <vt:lpstr>Слайд 5</vt:lpstr>
      <vt:lpstr>Слайд 6</vt:lpstr>
      <vt:lpstr>Заключение!!!!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вести себя в конфликтной ситуации.</dc:title>
  <dc:creator>Владимир</dc:creator>
  <cp:lastModifiedBy>Владимир</cp:lastModifiedBy>
  <cp:revision>5</cp:revision>
  <dcterms:created xsi:type="dcterms:W3CDTF">2015-02-24T16:21:27Z</dcterms:created>
  <dcterms:modified xsi:type="dcterms:W3CDTF">2016-01-30T12:07:51Z</dcterms:modified>
</cp:coreProperties>
</file>