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45F5-AB12-439D-990E-C87D0793FDB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2569-2C13-4D0E-8986-629A16FE5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0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52569-2C13-4D0E-8986-629A16FE58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6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Битва за Москву</a:t>
            </a:r>
            <a:br>
              <a:rPr lang="ru-RU" sz="6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декабря 1941 года</a:t>
            </a:r>
            <a:endParaRPr lang="ru-RU" sz="6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487680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038600" cy="4525963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Михаил Алексеевич Гурьянов – заместитель командира партизанского отряда</a:t>
            </a:r>
            <a:endParaRPr lang="ru-RU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60648"/>
            <a:ext cx="40386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Arial Narrow" pitchFamily="34" charset="0"/>
              </a:rPr>
              <a:t>Илья Кузин - партизан</a:t>
            </a:r>
            <a:endParaRPr lang="ru-RU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21" y="1700808"/>
            <a:ext cx="3312368" cy="486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84376" cy="495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40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038600" cy="4525963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Вера Волошина – московская студентка из города Кемерово</a:t>
            </a:r>
            <a:endParaRPr lang="ru-RU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4525963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Иван Петрович Иванов – повторил подвиг Ивана Сусанина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1072"/>
            <a:ext cx="3658302" cy="487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81072"/>
            <a:ext cx="3240360" cy="460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6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4038600" cy="4525963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Вячеслав Викторович Васильковский – сержант, молодой историк</a:t>
            </a:r>
            <a:endParaRPr lang="ru-RU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38600" cy="4525963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Зоя Космодемьянская - партизанка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227293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96297"/>
            <a:ext cx="3292032" cy="522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43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4525963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Виктор Талалихин – заместитель командира авиационного полка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8640"/>
            <a:ext cx="4038600" cy="4525963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Георгий Константинович Жуков – Маршал Победы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2748"/>
            <a:ext cx="2880320" cy="481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70505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FFFF00"/>
                </a:solidFill>
              </a:rPr>
              <a:t>2 декабря 1966 года открытие Могилы Неизвестного Солдата в </a:t>
            </a:r>
            <a:r>
              <a:rPr lang="ru-RU" i="1" dirty="0" smtClean="0">
                <a:solidFill>
                  <a:srgbClr val="FFFF00"/>
                </a:solidFill>
              </a:rPr>
              <a:t>Москве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452406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1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10761" cy="6858000"/>
          </a:xfrm>
        </p:spPr>
      </p:pic>
    </p:spTree>
    <p:extLst>
      <p:ext uri="{BB962C8B-B14F-4D97-AF65-F5344CB8AC3E}">
        <p14:creationId xmlns:p14="http://schemas.microsoft.com/office/powerpoint/2010/main" val="31367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  <a:cs typeface="Andalus" pitchFamily="18" charset="-78"/>
              </a:rPr>
              <a:t>Выступление Юрия Левитана </a:t>
            </a:r>
            <a:br>
              <a:rPr lang="ru-RU" sz="4000" i="1" dirty="0" smtClean="0">
                <a:solidFill>
                  <a:srgbClr val="FFFF00"/>
                </a:solidFill>
                <a:cs typeface="Andalus" pitchFamily="18" charset="-78"/>
              </a:rPr>
            </a:br>
            <a:r>
              <a:rPr lang="ru-RU" sz="4000" i="1" dirty="0" smtClean="0">
                <a:solidFill>
                  <a:srgbClr val="FFFF00"/>
                </a:solidFill>
                <a:cs typeface="Andalus" pitchFamily="18" charset="-78"/>
              </a:rPr>
              <a:t>22 июня 1941 года</a:t>
            </a:r>
            <a:endParaRPr lang="ru-RU" sz="4000" i="1" dirty="0">
              <a:solidFill>
                <a:srgbClr val="FFFF00"/>
              </a:solidFill>
              <a:cs typeface="Andalus" pitchFamily="18" charset="-78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616624" cy="392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5069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3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  <a:latin typeface="Arial Narrow" pitchFamily="34" charset="0"/>
              </a:rPr>
              <a:t>Первый налет на Москву в ночь 22 июля 1941 года</a:t>
            </a:r>
            <a:endParaRPr lang="ru-RU" sz="5400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616624" cy="3783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6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Сухопутное </a:t>
            </a:r>
            <a:r>
              <a:rPr lang="ru-RU" sz="4400" i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наступление на </a:t>
            </a:r>
            <a:r>
              <a:rPr lang="ru-RU" sz="4400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Москву </a:t>
            </a:r>
            <a:r>
              <a:rPr lang="ru-RU" sz="4400" i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октябре 1941 </a:t>
            </a:r>
            <a:r>
              <a:rPr lang="ru-RU" sz="4400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года</a:t>
            </a:r>
            <a:endParaRPr lang="ru-RU" sz="4400" i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904656" cy="334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4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i="1" dirty="0" smtClean="0">
                <a:solidFill>
                  <a:srgbClr val="FFFF00"/>
                </a:solidFill>
                <a:latin typeface="Arial Narrow" pitchFamily="34" charset="0"/>
              </a:rPr>
              <a:t>7 ноября 1941 года – парад советских войск на Красной площади</a:t>
            </a:r>
            <a:endParaRPr lang="ru-RU" sz="4400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5376597" cy="4032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326632" cy="4669979"/>
          </a:xfrm>
        </p:spPr>
        <p:txBody>
          <a:bodyPr>
            <a:normAutofit/>
          </a:bodyPr>
          <a:lstStyle/>
          <a:p>
            <a:endParaRPr lang="ru-RU" sz="2000" dirty="0" smtClean="0">
              <a:latin typeface="Arial Narrow" pitchFamily="34" charset="0"/>
            </a:endParaRPr>
          </a:p>
          <a:p>
            <a:endParaRPr lang="ru-RU" sz="2400" dirty="0">
              <a:solidFill>
                <a:srgbClr val="92D050"/>
              </a:solidFill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solidFill>
                  <a:srgbClr val="92D050"/>
                </a:solidFill>
                <a:latin typeface="Arial Narrow" pitchFamily="34" charset="0"/>
              </a:rPr>
              <a:t>Была Москва пургой заметена, </a:t>
            </a:r>
          </a:p>
          <a:p>
            <a:pPr marL="64008" indent="0">
              <a:buNone/>
            </a:pPr>
            <a:r>
              <a:rPr lang="ru-RU" sz="2400" dirty="0" smtClean="0">
                <a:solidFill>
                  <a:srgbClr val="92D050"/>
                </a:solidFill>
                <a:latin typeface="Arial Narrow" pitchFamily="34" charset="0"/>
              </a:rPr>
              <a:t>У мавзолея ели леденели, </a:t>
            </a:r>
          </a:p>
          <a:p>
            <a:pPr marL="64008" indent="0">
              <a:buNone/>
            </a:pPr>
            <a:r>
              <a:rPr lang="ru-RU" sz="2400" dirty="0" smtClean="0">
                <a:solidFill>
                  <a:srgbClr val="92D050"/>
                </a:solidFill>
                <a:latin typeface="Arial Narrow" pitchFamily="34" charset="0"/>
              </a:rPr>
              <a:t>И шла по Красной площади война</a:t>
            </a:r>
          </a:p>
          <a:p>
            <a:pPr marL="64008" indent="0">
              <a:buNone/>
            </a:pPr>
            <a:r>
              <a:rPr lang="ru-RU" sz="2400" dirty="0" smtClean="0">
                <a:solidFill>
                  <a:srgbClr val="92D050"/>
                </a:solidFill>
                <a:latin typeface="Arial Narrow" pitchFamily="34" charset="0"/>
              </a:rPr>
              <a:t>Усталая в простреленной шинели.</a:t>
            </a:r>
          </a:p>
        </p:txBody>
      </p:sp>
    </p:spTree>
    <p:extLst>
      <p:ext uri="{BB962C8B-B14F-4D97-AF65-F5344CB8AC3E}">
        <p14:creationId xmlns:p14="http://schemas.microsoft.com/office/powerpoint/2010/main" val="37412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59" y="0"/>
            <a:ext cx="91668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2996952"/>
            <a:ext cx="7333488" cy="6858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Война, жестокая война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Уж пятый месяц длится.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Жизнь, как струна, напряжена – 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В опасности столица</a:t>
            </a:r>
          </a:p>
        </p:txBody>
      </p:sp>
    </p:spTree>
    <p:extLst>
      <p:ext uri="{BB962C8B-B14F-4D97-AF65-F5344CB8AC3E}">
        <p14:creationId xmlns:p14="http://schemas.microsoft.com/office/powerpoint/2010/main" val="8011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704856" cy="520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Защитники столицы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92D050"/>
                </a:solidFill>
                <a:cs typeface="Aharoni" pitchFamily="2" charset="-79"/>
              </a:rPr>
              <a:t>Генерал Михаил Федорович Лукин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ru-RU" dirty="0" smtClean="0">
                <a:solidFill>
                  <a:srgbClr val="92D050"/>
                </a:solidFill>
                <a:cs typeface="Aharoni" pitchFamily="2" charset="-79"/>
              </a:rPr>
              <a:t>Политрук Василий Клочков</a:t>
            </a:r>
            <a:endParaRPr lang="ru-RU" dirty="0">
              <a:solidFill>
                <a:srgbClr val="92D050"/>
              </a:solidFill>
              <a:cs typeface="Aharoni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664296" cy="384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695631"/>
            <a:ext cx="2808313" cy="39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0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189</TotalTime>
  <Words>149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Битва за Москву 5 декабря 1941 года</vt:lpstr>
      <vt:lpstr>Выступление Юрия Левитана  22 июня 1941 года</vt:lpstr>
      <vt:lpstr>Презентация PowerPoint</vt:lpstr>
      <vt:lpstr>Первый налет на Москву в ночь 22 июля 1941 года</vt:lpstr>
      <vt:lpstr>Сухопутное наступление на Москву в октябре 1941 года</vt:lpstr>
      <vt:lpstr> 7 ноября 1941 года – парад советских войск на Красной площади</vt:lpstr>
      <vt:lpstr>Презентация PowerPoint</vt:lpstr>
      <vt:lpstr>Презентация PowerPoint</vt:lpstr>
      <vt:lpstr>Защитники столицы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2 декабря 1966 года открытие Могилы Неизвестного Солдата в Москве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Москву 5 декабря 1941 года</dc:title>
  <cp:lastModifiedBy>пользователь</cp:lastModifiedBy>
  <cp:revision>26</cp:revision>
  <dcterms:modified xsi:type="dcterms:W3CDTF">2016-02-03T11:05:45Z</dcterms:modified>
</cp:coreProperties>
</file>