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8" r:id="rId5"/>
    <p:sldId id="276" r:id="rId6"/>
    <p:sldId id="258" r:id="rId7"/>
    <p:sldId id="260" r:id="rId8"/>
    <p:sldId id="265" r:id="rId9"/>
    <p:sldId id="267" r:id="rId10"/>
    <p:sldId id="262" r:id="rId11"/>
    <p:sldId id="263" r:id="rId12"/>
    <p:sldId id="275" r:id="rId13"/>
    <p:sldId id="266" r:id="rId14"/>
    <p:sldId id="280" r:id="rId15"/>
    <p:sldId id="269" r:id="rId16"/>
    <p:sldId id="273" r:id="rId17"/>
    <p:sldId id="279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FF66"/>
    <a:srgbClr val="CCECFF"/>
    <a:srgbClr val="FFFF00"/>
    <a:srgbClr val="FF33CC"/>
    <a:srgbClr val="99CC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1431-3A9C-41F5-9E42-7668038FF27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1F52-55E7-49AE-91DC-2B7D6B12F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B407-CFB6-4A28-BF1C-B842C4369A8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854A-0215-4D2C-91F7-8CC4EAFDF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2B60-F6DE-43B3-ABEF-8F2308D8F8B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6429-A25F-45F3-BA9D-FAC92A9B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F60F-0C20-49D9-9B1A-7C9AEFA60AC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5CD1-4A2D-4474-AA52-BE205F803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384B-F754-4012-BBF1-2509EEFB7E3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7C6C-9205-44E8-9C85-CB3CCEA14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8AC6-8078-4C00-8344-A4D87953C09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D9C6-6412-4EB9-AA2D-6E3658159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5F94-B55D-4615-84B3-BBDBF50CEAE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BBE8-F9D5-4762-A0B2-D37A115EF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66DA-49DB-42EC-A87D-66D76C2B831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F0A4-F7AD-4E3E-91A2-E1C45D1F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7A6-63CF-444C-9817-7D7C0969FCE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3A78-E2CF-44A0-9743-0A463D228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C233-FD9C-422B-B04A-7DA5EFC6453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3415-3C3E-4247-A222-F24C4B0E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D535-99D4-4892-9D25-89873A764DA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0887-3BBD-4112-8C43-ACAFC533C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8397B-291C-4DC3-A7BB-D371F6F5EF1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20657-7DFC-486A-A2FA-DFEDE303E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3" descr="I:\картинки\N301745763D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725" y="333375"/>
            <a:ext cx="8680450" cy="6288088"/>
          </a:xfrm>
        </p:spPr>
      </p:pic>
      <p:sp>
        <p:nvSpPr>
          <p:cNvPr id="5" name="Прямоугольник 4"/>
          <p:cNvSpPr/>
          <p:nvPr/>
        </p:nvSpPr>
        <p:spPr>
          <a:xfrm>
            <a:off x="2296319" y="2566492"/>
            <a:ext cx="46085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КЛАССНЫЙ ЧАС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1" descr="D:\О.К\c715241efbc3269b3e47432a0c265f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0"/>
            <a:ext cx="5688013" cy="6858000"/>
          </a:xfrm>
        </p:spPr>
      </p:pic>
      <p:sp>
        <p:nvSpPr>
          <p:cNvPr id="9" name="Содержимое 3"/>
          <p:cNvSpPr>
            <a:spLocks/>
          </p:cNvSpPr>
          <p:nvPr/>
        </p:nvSpPr>
        <p:spPr bwMode="auto">
          <a:xfrm>
            <a:off x="4427538" y="333375"/>
            <a:ext cx="4392612" cy="1584325"/>
          </a:xfrm>
          <a:prstGeom prst="wedgeEllipseCallout">
            <a:avLst>
              <a:gd name="adj1" fmla="val -79093"/>
              <a:gd name="adj2" fmla="val 1953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solidFill>
                  <a:srgbClr val="0000CC"/>
                </a:solidFill>
                <a:latin typeface="Calibri" pitchFamily="34" charset="0"/>
              </a:rPr>
              <a:t>ЗДРАВСТВУЙТЕ</a:t>
            </a:r>
            <a:r>
              <a:rPr lang="ru-RU" sz="2800" b="1">
                <a:solidFill>
                  <a:srgbClr val="0000CC"/>
                </a:solidFill>
              </a:rPr>
              <a:t>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G:\грустный маль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813"/>
            <a:ext cx="9144000" cy="6834187"/>
          </a:xfrm>
        </p:spPr>
      </p:pic>
      <p:sp>
        <p:nvSpPr>
          <p:cNvPr id="5" name="Выноска-облако 4"/>
          <p:cNvSpPr/>
          <p:nvPr/>
        </p:nvSpPr>
        <p:spPr>
          <a:xfrm>
            <a:off x="5214938" y="0"/>
            <a:ext cx="3929062" cy="3470275"/>
          </a:xfrm>
          <a:prstGeom prst="cloudCallout">
            <a:avLst>
              <a:gd name="adj1" fmla="val -68299"/>
              <a:gd name="adj2" fmla="val 507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ИЗВИНИТЕ, ПОЖАЛУЙСТА!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24579" name="Picture 4" descr="http://s019.radikal.ru/i644/1303/d2/7a7c9fd6d6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869160"/>
            <a:ext cx="583264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БУДЬ ЗДОРОВ!</a:t>
            </a:r>
            <a:endParaRPr lang="ru-RU" sz="6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Людмила\Desktop\фра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0"/>
            <a:ext cx="91424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518457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 СВИДАНИЯ!</a:t>
            </a:r>
            <a:endParaRPr lang="ru-RU" sz="5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.К\121793974_hDemqgz3F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1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4" descr="D:\О.К\1281187228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0000CC"/>
                </a:solidFill>
              </a:rPr>
              <a:t>Шалва</a:t>
            </a:r>
            <a:r>
              <a:rPr lang="ru-RU" sz="4800" b="1" dirty="0" smtClean="0">
                <a:solidFill>
                  <a:srgbClr val="0000CC"/>
                </a:solidFill>
              </a:rPr>
              <a:t> Александрович </a:t>
            </a:r>
            <a:br>
              <a:rPr lang="ru-RU" sz="4800" b="1" dirty="0" smtClean="0">
                <a:solidFill>
                  <a:srgbClr val="0000CC"/>
                </a:solidFill>
              </a:rPr>
            </a:br>
            <a:r>
              <a:rPr lang="ru-RU" sz="4800" b="1" dirty="0" err="1" smtClean="0">
                <a:solidFill>
                  <a:srgbClr val="0000CC"/>
                </a:solidFill>
              </a:rPr>
              <a:t>Амонашвили</a:t>
            </a:r>
            <a:endParaRPr lang="ru-RU" sz="4800" b="1" dirty="0" smtClean="0">
              <a:solidFill>
                <a:srgbClr val="00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    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известный                                              советский, российский                                педагог и психолог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9" name="Рисунок 7" descr="http://fml17.ck.ua/images/c/9/sha-amonashvili_1.jpg"/>
          <p:cNvPicPr>
            <a:picLocks noChangeAspect="1" noChangeArrowheads="1"/>
          </p:cNvPicPr>
          <p:nvPr/>
        </p:nvPicPr>
        <p:blipFill>
          <a:blip r:embed="rId2" cstate="print"/>
          <a:srcRect t="8064"/>
          <a:stretch>
            <a:fillRect/>
          </a:stretch>
        </p:blipFill>
        <p:spPr bwMode="auto">
          <a:xfrm>
            <a:off x="179388" y="1916113"/>
            <a:ext cx="36718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.К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656"/>
            <a:ext cx="9144000" cy="6908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ДОБРУ ОТКРОЮТСЯ СЕРДЦА!</a:t>
            </a:r>
            <a:r>
              <a:rPr lang="ru-RU" sz="6000" dirty="0" smtClean="0">
                <a:solidFill>
                  <a:srgbClr val="660033"/>
                </a:solidFill>
              </a:rPr>
              <a:t/>
            </a:r>
            <a:br>
              <a:rPr lang="ru-RU" sz="6000" dirty="0" smtClean="0">
                <a:solidFill>
                  <a:srgbClr val="660033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0995777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23950"/>
            <a:ext cx="6265862" cy="573405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 w="76200">
            <a:solidFill>
              <a:schemeClr val="bg2"/>
            </a:solidFill>
          </a:ln>
        </p:spPr>
      </p:pic>
      <p:pic>
        <p:nvPicPr>
          <p:cNvPr id="31747" name="Picture 2" descr="Почему кошка лучше, чем женщина - Ночные огн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89440">
            <a:off x="-171450" y="763588"/>
            <a:ext cx="47720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Маша прикольные картинки с надписями(142 фото) Веселая коллекция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3"/>
            <a:ext cx="9144000" cy="68532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286000" y="2205038"/>
            <a:ext cx="4572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>
              <a:latin typeface="Calibri" pitchFamily="34" charset="0"/>
            </a:endParaRPr>
          </a:p>
        </p:txBody>
      </p:sp>
      <p:pic>
        <p:nvPicPr>
          <p:cNvPr id="7" name="Содержимое 3" descr="90995777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121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4550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ДОБРУ ОТКРОЮТСЯ СЕРДЦА!</a:t>
            </a:r>
            <a:endParaRPr lang="ru-RU" sz="5400" dirty="0">
              <a:solidFill>
                <a:srgbClr val="6600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.К\WhSm-rOrQW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4527" cy="69933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16386" name="Picture 2" descr="F:\2b5d11751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1861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69008" y="5206975"/>
            <a:ext cx="727280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такое доброта?»</a:t>
            </a:r>
            <a:endParaRPr lang="ru-RU" sz="5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Людмила\Desktop\доброта частичка счаст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115615"/>
            <a:ext cx="8147247" cy="1296144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Доброта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это отзывчивость, душевное расположение    к людям, стремление делать добро другим.</a:t>
            </a:r>
            <a:br>
              <a:rPr lang="ru-RU" sz="2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С. И. Ожегов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2" descr="F:\1281341266_620748_59_862_artfile_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4287" y="1536725"/>
            <a:ext cx="6672740" cy="504056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Людмила\Desktop\цветущий п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916"/>
          <a:stretch>
            <a:fillRect/>
          </a:stretch>
        </p:blipFill>
        <p:spPr>
          <a:xfrm>
            <a:off x="0" y="0"/>
            <a:ext cx="9144000" cy="6897688"/>
          </a:xfrm>
        </p:spPr>
      </p:pic>
      <p:sp>
        <p:nvSpPr>
          <p:cNvPr id="5" name="Прямоугольник 4"/>
          <p:cNvSpPr/>
          <p:nvPr/>
        </p:nvSpPr>
        <p:spPr>
          <a:xfrm>
            <a:off x="1877064" y="4797152"/>
            <a:ext cx="538987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ДОБРЫЙ ДЕНЬ!</a:t>
            </a:r>
            <a:endParaRPr lang="ru-RU" sz="6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D:\О.К\schkola_etiketa_500_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7013" y="188913"/>
            <a:ext cx="8666162" cy="6480175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2780928"/>
            <a:ext cx="43204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7200" dirty="0">
              <a:latin typeface="+mn-lt"/>
              <a:cs typeface="+mn-cs"/>
            </a:endParaRPr>
          </a:p>
        </p:txBody>
      </p:sp>
      <p:sp>
        <p:nvSpPr>
          <p:cNvPr id="6" name="Содержимое 3"/>
          <p:cNvSpPr>
            <a:spLocks/>
          </p:cNvSpPr>
          <p:nvPr/>
        </p:nvSpPr>
        <p:spPr bwMode="auto">
          <a:xfrm>
            <a:off x="4427538" y="2924175"/>
            <a:ext cx="4392612" cy="1009650"/>
          </a:xfrm>
          <a:prstGeom prst="wedgeEllipseCallout">
            <a:avLst>
              <a:gd name="adj1" fmla="val -80319"/>
              <a:gd name="adj2" fmla="val -83176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0000CC"/>
                </a:solidFill>
                <a:latin typeface="+mn-lt"/>
                <a:cs typeface="+mn-cs"/>
              </a:rPr>
              <a:t>СПАСИБО!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3" grpId="1"/>
      <p:bldP spid="2355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42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 </vt:lpstr>
      <vt:lpstr>Слайд 4</vt:lpstr>
      <vt:lpstr>   </vt:lpstr>
      <vt:lpstr>Слайд 6</vt:lpstr>
      <vt:lpstr>  Доброта  - это отзывчивость, душевное расположение    к людям, стремление делать добро другим.                                         С. И. Ожегов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Шалва Александрович  Амонашвили</vt:lpstr>
      <vt:lpstr>Слайд 17</vt:lpstr>
      <vt:lpstr>  ДОБРУ ОТКРОЮТСЯ СЕРДЦА!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2015-12-02T16:48:28Z</dcterms:created>
  <dcterms:modified xsi:type="dcterms:W3CDTF">2015-12-08T19:27:03Z</dcterms:modified>
</cp:coreProperties>
</file>