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28271647203519E-2"/>
          <c:y val="5.249902443800044E-2"/>
          <c:w val="0.80915630111453463"/>
          <c:h val="0.6980843593395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правильно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 вопрос.</c:v>
                </c:pt>
                <c:pt idx="1">
                  <c:v>2 вопрос.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  <c:pt idx="5">
                  <c:v>6 вопрос</c:v>
                </c:pt>
                <c:pt idx="6">
                  <c:v>7 вопрос</c:v>
                </c:pt>
                <c:pt idx="7">
                  <c:v>8 вопрос</c:v>
                </c:pt>
                <c:pt idx="8">
                  <c:v>9 вопрос</c:v>
                </c:pt>
                <c:pt idx="9">
                  <c:v>10 вопрос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16</c:v>
                </c:pt>
                <c:pt idx="3">
                  <c:v>7</c:v>
                </c:pt>
                <c:pt idx="4">
                  <c:v>9</c:v>
                </c:pt>
                <c:pt idx="5">
                  <c:v>5</c:v>
                </c:pt>
                <c:pt idx="6">
                  <c:v>8</c:v>
                </c:pt>
                <c:pt idx="7">
                  <c:v>17</c:v>
                </c:pt>
                <c:pt idx="8">
                  <c:v>4</c:v>
                </c:pt>
                <c:pt idx="9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правильно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 вопрос.</c:v>
                </c:pt>
                <c:pt idx="1">
                  <c:v>2 вопрос.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  <c:pt idx="5">
                  <c:v>6 вопрос</c:v>
                </c:pt>
                <c:pt idx="6">
                  <c:v>7 вопрос</c:v>
                </c:pt>
                <c:pt idx="7">
                  <c:v>8 вопрос</c:v>
                </c:pt>
                <c:pt idx="8">
                  <c:v>9 вопрос</c:v>
                </c:pt>
                <c:pt idx="9">
                  <c:v>10 вопрос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12</c:v>
                </c:pt>
                <c:pt idx="6">
                  <c:v>8</c:v>
                </c:pt>
                <c:pt idx="7">
                  <c:v>2</c:v>
                </c:pt>
                <c:pt idx="8">
                  <c:v>3</c:v>
                </c:pt>
                <c:pt idx="9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1 вопрос.</c:v>
                </c:pt>
                <c:pt idx="1">
                  <c:v>2 вопрос.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  <c:pt idx="5">
                  <c:v>6 вопрос</c:v>
                </c:pt>
                <c:pt idx="6">
                  <c:v>7 вопрос</c:v>
                </c:pt>
                <c:pt idx="7">
                  <c:v>8 вопрос</c:v>
                </c:pt>
                <c:pt idx="8">
                  <c:v>9 вопрос</c:v>
                </c:pt>
                <c:pt idx="9">
                  <c:v>10 вопрос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13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6608"/>
        <c:axId val="33169792"/>
      </c:barChart>
      <c:catAx>
        <c:axId val="3387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33169792"/>
        <c:crosses val="autoZero"/>
        <c:auto val="1"/>
        <c:lblAlgn val="ctr"/>
        <c:lblOffset val="100"/>
        <c:noMultiLvlLbl val="0"/>
      </c:catAx>
      <c:valAx>
        <c:axId val="3316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7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69642912549254"/>
          <c:y val="2.2700628620037243E-3"/>
          <c:w val="0.20930351097417174"/>
          <c:h val="0.22190755753506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8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4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7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4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7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1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8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4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2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9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9CC8-498B-486C-8F4F-06C710BD55D0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AB30-52E5-4B2B-943F-CE30BAFA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1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3985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«Прохоровское </a:t>
            </a:r>
            <a:r>
              <a:rPr lang="ru-RU" dirty="0"/>
              <a:t>поле - </a:t>
            </a:r>
            <a:r>
              <a:rPr lang="ru-RU" dirty="0" smtClean="0"/>
              <a:t>третье </a:t>
            </a:r>
            <a:r>
              <a:rPr lang="ru-RU" dirty="0"/>
              <a:t>поле ратной </a:t>
            </a:r>
            <a:r>
              <a:rPr lang="ru-RU" dirty="0" smtClean="0"/>
              <a:t>славы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858000" cy="1655762"/>
          </a:xfrm>
        </p:spPr>
        <p:txBody>
          <a:bodyPr/>
          <a:lstStyle/>
          <a:p>
            <a:r>
              <a:rPr lang="ru-RU" sz="2800" dirty="0"/>
              <a:t>Автор: Преподаватель -  организатор ОБЖ </a:t>
            </a:r>
          </a:p>
          <a:p>
            <a:r>
              <a:rPr lang="ru-RU" sz="2800" dirty="0"/>
              <a:t>Белобородова Наталья Валерьевна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663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АФОГБПОУ «ТПТ»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977788"/>
            <a:ext cx="578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Проектно-исследовательская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6386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"/>
            <a:ext cx="7886700" cy="764704"/>
          </a:xfrm>
        </p:spPr>
        <p:txBody>
          <a:bodyPr/>
          <a:lstStyle/>
          <a:p>
            <a:r>
              <a:rPr lang="ru-RU" dirty="0"/>
              <a:t>Вопросы для опроса: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какой войне произошло встречное танковое сражение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А) во Второй Мировой войне;</a:t>
            </a:r>
          </a:p>
          <a:p>
            <a:pPr marL="0" indent="0">
              <a:buNone/>
            </a:pPr>
            <a:r>
              <a:rPr lang="ru-RU" dirty="0"/>
              <a:t>Б) в Первой Мировой войне;</a:t>
            </a:r>
          </a:p>
          <a:p>
            <a:pPr marL="0" indent="0">
              <a:buNone/>
            </a:pPr>
            <a:r>
              <a:rPr lang="ru-RU" dirty="0"/>
              <a:t>В)  </a:t>
            </a:r>
            <a:r>
              <a:rPr lang="ru-RU" dirty="0" smtClean="0"/>
              <a:t>не знаю.</a:t>
            </a:r>
            <a:endParaRPr lang="ru-RU" dirty="0"/>
          </a:p>
          <a:p>
            <a:r>
              <a:rPr lang="ru-RU" dirty="0" smtClean="0"/>
              <a:t>Где произошло крупнейшее танковое сражение?</a:t>
            </a:r>
          </a:p>
          <a:p>
            <a:pPr marL="0" indent="0">
              <a:buNone/>
            </a:pPr>
            <a:r>
              <a:rPr lang="ru-RU" dirty="0"/>
              <a:t> А</a:t>
            </a:r>
            <a:r>
              <a:rPr lang="ru-RU" dirty="0" smtClean="0"/>
              <a:t>) под Москвой;  Б) под Прохоровкой;  В) не знаю.</a:t>
            </a:r>
          </a:p>
          <a:p>
            <a:r>
              <a:rPr lang="ru-RU" dirty="0" smtClean="0"/>
              <a:t>Танковое сражение произошло на одном участке земли (поле)?</a:t>
            </a:r>
          </a:p>
          <a:p>
            <a:pPr marL="0" indent="0">
              <a:buNone/>
            </a:pPr>
            <a:r>
              <a:rPr lang="ru-RU" dirty="0" smtClean="0"/>
              <a:t>  А) да;   Б) нет;  В) не знаю.</a:t>
            </a:r>
          </a:p>
          <a:p>
            <a:r>
              <a:rPr lang="ru-RU" dirty="0" smtClean="0"/>
              <a:t>Какое поле называют третьим полем ратной славы России?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А) Прохоровское;  Б) Бородинское; В) Куликовское.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61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764703"/>
          </a:xfrm>
        </p:spPr>
        <p:txBody>
          <a:bodyPr>
            <a:normAutofit/>
          </a:bodyPr>
          <a:lstStyle/>
          <a:p>
            <a:r>
              <a:rPr lang="ru-RU" dirty="0"/>
              <a:t>Вопросы для опроса: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1336"/>
            <a:ext cx="7920880" cy="5572000"/>
          </a:xfrm>
        </p:spPr>
        <p:txBody>
          <a:bodyPr/>
          <a:lstStyle/>
          <a:p>
            <a:r>
              <a:rPr lang="ru-RU" dirty="0" smtClean="0"/>
              <a:t>Какие танки не принимали участия в танковом сражении под Прохоровкой?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А) Т-34;  Б) тигры; В) пантеры.</a:t>
            </a:r>
          </a:p>
          <a:p>
            <a:r>
              <a:rPr lang="ru-RU" dirty="0" smtClean="0"/>
              <a:t>Сколько в России полей боевой славы или ратной славы?</a:t>
            </a:r>
          </a:p>
          <a:p>
            <a:pPr marL="0" indent="0">
              <a:buNone/>
            </a:pPr>
            <a:r>
              <a:rPr lang="ru-RU" dirty="0" smtClean="0"/>
              <a:t>  А) не знаю;  Б) все где проходила война;  В) три.</a:t>
            </a:r>
          </a:p>
          <a:p>
            <a:r>
              <a:rPr lang="ru-RU" dirty="0" smtClean="0"/>
              <a:t>Назовите дату встречного танкового сражения под Прохоровкой.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А) 12 июля 1943 года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Б) 5 декабря 1941 года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В) 9 мая 1945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69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864096"/>
          </a:xfrm>
        </p:spPr>
        <p:txBody>
          <a:bodyPr/>
          <a:lstStyle/>
          <a:p>
            <a:r>
              <a:rPr lang="ru-RU" dirty="0"/>
              <a:t>Диаграмма опроса </a:t>
            </a:r>
            <a:r>
              <a:rPr lang="ru-RU" dirty="0" smtClean="0"/>
              <a:t>студентов: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82308"/>
              </p:ext>
            </p:extLst>
          </p:nvPr>
        </p:nvGraphicFramePr>
        <p:xfrm>
          <a:off x="683568" y="1124744"/>
          <a:ext cx="79928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849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7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20080"/>
          </a:xfrm>
        </p:spPr>
        <p:txBody>
          <a:bodyPr>
            <a:normAutofit/>
          </a:bodyPr>
          <a:lstStyle/>
          <a:p>
            <a:r>
              <a:rPr lang="ru-RU" dirty="0"/>
              <a:t>Полезные 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886700" cy="5412259"/>
          </a:xfrm>
        </p:spPr>
        <p:txBody>
          <a:bodyPr/>
          <a:lstStyle/>
          <a:p>
            <a:r>
              <a:rPr lang="en-US" dirty="0"/>
              <a:t>http://ru.wikipedia </a:t>
            </a:r>
            <a:endParaRPr lang="ru-RU" dirty="0" smtClean="0"/>
          </a:p>
          <a:p>
            <a:r>
              <a:rPr lang="en-US" dirty="0"/>
              <a:t>http://www.pobeda.ru/biblioteka/k_duga.html</a:t>
            </a:r>
          </a:p>
          <a:p>
            <a:r>
              <a:rPr lang="en-US" dirty="0"/>
              <a:t>ruskline.ru›…</a:t>
            </a:r>
            <a:r>
              <a:rPr lang="en-US" dirty="0" err="1"/>
              <a:t>tankovoe_srazhenie_na_kurskoj_duge</a:t>
            </a:r>
            <a:endParaRPr lang="en-US" dirty="0"/>
          </a:p>
          <a:p>
            <a:r>
              <a:rPr lang="en-US" dirty="0" err="1" smtClean="0"/>
              <a:t>histrf.ru›ru</a:t>
            </a:r>
            <a:r>
              <a:rPr lang="en-US" dirty="0" smtClean="0"/>
              <a:t>/</a:t>
            </a:r>
            <a:r>
              <a:rPr lang="en-US" dirty="0" err="1" smtClean="0"/>
              <a:t>lenta-vremeni</a:t>
            </a:r>
            <a:r>
              <a:rPr lang="en-US" dirty="0" smtClean="0"/>
              <a:t>/event…pod-</a:t>
            </a:r>
            <a:r>
              <a:rPr lang="en-US" dirty="0" err="1" smtClean="0"/>
              <a:t>prokhorovkoi</a:t>
            </a:r>
            <a:endParaRPr lang="ru-RU" dirty="0" smtClean="0"/>
          </a:p>
          <a:p>
            <a:r>
              <a:rPr lang="en-US" dirty="0" smtClean="0"/>
              <a:t>historywars.info›p404307_Prohorovka.html</a:t>
            </a:r>
            <a:endParaRPr lang="ru-RU" dirty="0" smtClean="0"/>
          </a:p>
          <a:p>
            <a:r>
              <a:rPr lang="en-US" dirty="0" smtClean="0"/>
              <a:t>otvoyna.ru›proxorovka.htm</a:t>
            </a:r>
            <a:endParaRPr lang="ru-RU" dirty="0" smtClean="0"/>
          </a:p>
          <a:p>
            <a:r>
              <a:rPr lang="en-US" dirty="0"/>
              <a:t>ru.wikipedia.org›</a:t>
            </a:r>
            <a:r>
              <a:rPr lang="ru-RU" dirty="0"/>
              <a:t>Сражение под </a:t>
            </a:r>
            <a:r>
              <a:rPr lang="ru-RU" dirty="0" smtClean="0"/>
              <a:t>Прохоровкой</a:t>
            </a:r>
          </a:p>
          <a:p>
            <a:r>
              <a:rPr lang="en-US" dirty="0"/>
              <a:t>pobeda.elar.ru›…</a:t>
            </a:r>
            <a:r>
              <a:rPr lang="en-US" dirty="0" err="1"/>
              <a:t>tankovoe-srazhenie</a:t>
            </a:r>
            <a:r>
              <a:rPr lang="en-US" dirty="0"/>
              <a:t>…</a:t>
            </a:r>
            <a:r>
              <a:rPr lang="en-US" dirty="0" err="1"/>
              <a:t>prokhorovkoy</a:t>
            </a:r>
            <a:r>
              <a:rPr lang="en-US" dirty="0" smtClean="0"/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185592"/>
            <a:ext cx="7886700" cy="367240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13769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Автор проекта</a:t>
            </a:r>
          </a:p>
          <a:p>
            <a:pPr marL="0" indent="0">
              <a:buNone/>
            </a:pPr>
            <a:r>
              <a:rPr lang="ru-RU" dirty="0"/>
              <a:t>Предмет, группа</a:t>
            </a:r>
          </a:p>
          <a:p>
            <a:pPr marL="0" indent="0">
              <a:buNone/>
            </a:pPr>
            <a:r>
              <a:rPr lang="ru-RU" dirty="0"/>
              <a:t>Оборудование проекта</a:t>
            </a:r>
          </a:p>
          <a:p>
            <a:pPr marL="0" indent="0">
              <a:buNone/>
            </a:pPr>
            <a:r>
              <a:rPr lang="ru-RU" dirty="0"/>
              <a:t>Цель проекта</a:t>
            </a:r>
          </a:p>
          <a:p>
            <a:pPr marL="0" indent="0">
              <a:buNone/>
            </a:pPr>
            <a:r>
              <a:rPr lang="ru-RU" dirty="0"/>
              <a:t>Вопросы,  направляющие проект</a:t>
            </a:r>
          </a:p>
          <a:p>
            <a:pPr marL="0" indent="0">
              <a:buNone/>
            </a:pPr>
            <a:r>
              <a:rPr lang="ru-RU" dirty="0"/>
              <a:t>План проекта</a:t>
            </a:r>
          </a:p>
          <a:p>
            <a:pPr marL="0" indent="0">
              <a:buNone/>
            </a:pPr>
            <a:r>
              <a:rPr lang="ru-RU" dirty="0"/>
              <a:t>Презентация,  продукт проектной деятельности обучающихся</a:t>
            </a:r>
          </a:p>
          <a:p>
            <a:pPr marL="0" indent="0">
              <a:buNone/>
            </a:pPr>
            <a:r>
              <a:rPr lang="ru-RU" dirty="0"/>
              <a:t>Полезные ресурсы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5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6632"/>
            <a:ext cx="8047806" cy="6480720"/>
          </a:xfrm>
        </p:spPr>
        <p:txBody>
          <a:bodyPr>
            <a:normAutofit/>
          </a:bodyPr>
          <a:lstStyle/>
          <a:p>
            <a:r>
              <a:rPr lang="ru-RU" dirty="0"/>
              <a:t>Автор проекта: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/>
              <a:t>Преподаватель – организатор ОБЖ       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/>
              <a:t>Белобородова  Наталья Валерьевна</a:t>
            </a:r>
          </a:p>
          <a:p>
            <a:r>
              <a:rPr lang="ru-RU" dirty="0"/>
              <a:t>Предмет, группа: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/>
              <a:t>Предмет – Основы безопасности  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/>
              <a:t>жизнедеятельности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/>
              <a:t>Группа – «Повар, кондитер» (П-17)</a:t>
            </a:r>
          </a:p>
          <a:p>
            <a:r>
              <a:rPr lang="ru-RU" dirty="0"/>
              <a:t>Оборудование проекта: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smtClean="0"/>
              <a:t>     </a:t>
            </a:r>
            <a:r>
              <a:rPr lang="ru-RU" dirty="0"/>
              <a:t>диаграмма опроса обучающихся  о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Прохоровском сражении, противниках, </a:t>
            </a:r>
            <a:r>
              <a:rPr lang="ru-RU" dirty="0"/>
              <a:t>карта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битвы</a:t>
            </a:r>
            <a:r>
              <a:rPr lang="ru-RU" dirty="0"/>
              <a:t>, </a:t>
            </a:r>
            <a:r>
              <a:rPr lang="ru-RU" dirty="0" smtClean="0"/>
              <a:t>мультимедийный </a:t>
            </a:r>
            <a:r>
              <a:rPr lang="ru-RU" dirty="0"/>
              <a:t>проектор с экраном,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компьютер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презентации.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64703"/>
          </a:xfrm>
        </p:spPr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583264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К </a:t>
            </a:r>
            <a:r>
              <a:rPr lang="ru-RU" u="sng" dirty="0"/>
              <a:t>концу работы над проектом обучающиеся будут знать:</a:t>
            </a:r>
          </a:p>
          <a:p>
            <a:pPr marL="0" indent="0">
              <a:buNone/>
            </a:pPr>
            <a:r>
              <a:rPr lang="ru-RU" dirty="0"/>
              <a:t>теоретический материал по теме: «Встречное танковое сражение под Прохоровкой», «Сражение на Курской дуге 1943 </a:t>
            </a:r>
            <a:r>
              <a:rPr lang="ru-RU" dirty="0" err="1"/>
              <a:t>гг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u="sng" dirty="0"/>
              <a:t> уметь</a:t>
            </a:r>
            <a:r>
              <a:rPr lang="ru-RU" dirty="0"/>
              <a:t>: создавать, оформлять  проект, анализировать информационный материал и сохранять материалы проекта при помощи информационных технологий.</a:t>
            </a:r>
          </a:p>
          <a:p>
            <a:pPr marL="0" indent="0">
              <a:buNone/>
            </a:pPr>
            <a:r>
              <a:rPr lang="ru-RU" u="sng" dirty="0"/>
              <a:t>Иметь представление:</a:t>
            </a:r>
            <a:r>
              <a:rPr lang="ru-RU" dirty="0"/>
              <a:t>  о проектной деятельности и способе создания проектов.</a:t>
            </a:r>
          </a:p>
          <a:p>
            <a:pPr marL="0" indent="0">
              <a:buNone/>
            </a:pPr>
            <a:r>
              <a:rPr lang="ru-RU" u="sng" dirty="0" smtClean="0"/>
              <a:t>В </a:t>
            </a:r>
            <a:r>
              <a:rPr lang="ru-RU" u="sng" dirty="0"/>
              <a:t>ходе работы над проектом  способствовать:  </a:t>
            </a:r>
            <a:r>
              <a:rPr lang="ru-RU" dirty="0"/>
              <a:t>формированию навыков логического мышления, навыков исследовательской работы; формированию творческого подхода к изучаемой теме: «Дни воинской славы».</a:t>
            </a:r>
          </a:p>
          <a:p>
            <a:pPr marL="0" indent="0">
              <a:buNone/>
            </a:pPr>
            <a:r>
              <a:rPr lang="ru-RU" u="sng" dirty="0" smtClean="0"/>
              <a:t>В </a:t>
            </a:r>
            <a:r>
              <a:rPr lang="ru-RU" u="sng" dirty="0"/>
              <a:t>ходе работы над проектом  содействовать: </a:t>
            </a:r>
            <a:r>
              <a:rPr lang="ru-RU" dirty="0"/>
              <a:t>воспитанию дисциплинированности, проявлению толерантности, умению работать в коллективе, с партнером, уважать чужое мнение.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886700" cy="936104"/>
          </a:xfrm>
        </p:spPr>
        <p:txBody>
          <a:bodyPr/>
          <a:lstStyle/>
          <a:p>
            <a:r>
              <a:rPr lang="ru-RU" dirty="0"/>
              <a:t>Вопросы направляющие проект: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i="1" dirty="0"/>
              <a:t>.  </a:t>
            </a:r>
            <a:r>
              <a:rPr lang="ru-RU" i="1" u="sng" dirty="0"/>
              <a:t>Основополагающий вопрос</a:t>
            </a:r>
            <a:r>
              <a:rPr lang="ru-RU" i="1" dirty="0"/>
              <a:t>: </a:t>
            </a:r>
          </a:p>
          <a:p>
            <a:pPr marL="0" indent="0">
              <a:buNone/>
            </a:pPr>
            <a:r>
              <a:rPr lang="ru-RU" dirty="0"/>
              <a:t>     Прохоровское поле</a:t>
            </a:r>
          </a:p>
          <a:p>
            <a:pPr marL="0" indent="0">
              <a:buNone/>
            </a:pPr>
            <a:r>
              <a:rPr lang="ru-RU" dirty="0"/>
              <a:t>     Встречное танковое сражение под Прохоровкой</a:t>
            </a:r>
          </a:p>
          <a:p>
            <a:pPr marL="0" indent="0">
              <a:buNone/>
            </a:pPr>
            <a:r>
              <a:rPr lang="ru-RU" dirty="0"/>
              <a:t>     Битва на Курской дуге 1943 г.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 </a:t>
            </a:r>
            <a:r>
              <a:rPr lang="ru-RU" i="1" u="sng" dirty="0"/>
              <a:t>Проблемные вопросы:   </a:t>
            </a:r>
          </a:p>
          <a:p>
            <a:pPr marL="0" indent="0">
              <a:buNone/>
            </a:pPr>
            <a:r>
              <a:rPr lang="ru-RU" dirty="0"/>
              <a:t>     Встречное танковое сражение под Прохоровкой</a:t>
            </a:r>
          </a:p>
          <a:p>
            <a:pPr marL="0" indent="0">
              <a:buNone/>
            </a:pPr>
            <a:r>
              <a:rPr lang="ru-RU" dirty="0"/>
              <a:t>     Размеры Прохоровского поля </a:t>
            </a:r>
          </a:p>
          <a:p>
            <a:pPr marL="0" indent="0">
              <a:buNone/>
            </a:pPr>
            <a:r>
              <a:rPr lang="ru-RU" dirty="0"/>
              <a:t>     Численность армий под Прохоровкой во время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сражения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 </a:t>
            </a:r>
            <a:r>
              <a:rPr lang="ru-RU" i="1" u="sng" dirty="0"/>
              <a:t>Учебные вопросы: </a:t>
            </a:r>
          </a:p>
          <a:p>
            <a:pPr marL="0" indent="0">
              <a:buNone/>
            </a:pPr>
            <a:r>
              <a:rPr lang="ru-RU" dirty="0"/>
              <a:t>     Значение Курской битвы в ходе Второй Мировой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войны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Дни воинской славы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7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64704"/>
          </a:xfrm>
        </p:spPr>
        <p:txBody>
          <a:bodyPr>
            <a:normAutofit/>
          </a:bodyPr>
          <a:lstStyle/>
          <a:p>
            <a:r>
              <a:rPr lang="ru-RU" dirty="0"/>
              <a:t>План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60932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	</a:t>
            </a:r>
            <a:r>
              <a:rPr lang="ru-RU" u="sng" dirty="0"/>
              <a:t>Подготовительный этап: </a:t>
            </a:r>
          </a:p>
          <a:p>
            <a:r>
              <a:rPr lang="ru-RU" dirty="0"/>
              <a:t>Организация групп обучающихся.</a:t>
            </a:r>
          </a:p>
          <a:p>
            <a:r>
              <a:rPr lang="ru-RU" dirty="0"/>
              <a:t>Обсуждение темы, цели проекта.</a:t>
            </a:r>
          </a:p>
          <a:p>
            <a:r>
              <a:rPr lang="ru-RU" dirty="0"/>
              <a:t>Определение конечного результата.</a:t>
            </a:r>
          </a:p>
          <a:p>
            <a:r>
              <a:rPr lang="ru-RU" dirty="0"/>
              <a:t>Составление расписания занятий и консультаций.</a:t>
            </a:r>
          </a:p>
          <a:p>
            <a:r>
              <a:rPr lang="ru-RU" dirty="0"/>
              <a:t>2.	</a:t>
            </a:r>
            <a:r>
              <a:rPr lang="ru-RU" u="sng" dirty="0"/>
              <a:t>Основной этап:</a:t>
            </a:r>
          </a:p>
          <a:p>
            <a:r>
              <a:rPr lang="ru-RU" b="1" i="1" dirty="0"/>
              <a:t>Разработка плана действий для каждой группы.</a:t>
            </a:r>
          </a:p>
          <a:p>
            <a:r>
              <a:rPr lang="ru-RU" i="1" u="sng" dirty="0"/>
              <a:t>Первая группа </a:t>
            </a:r>
            <a:r>
              <a:rPr lang="ru-RU" dirty="0"/>
              <a:t>– проводит социологическое исследование, составляет диаграмму опроса, собирает материал о  населенном пункте Прохоровка; </a:t>
            </a:r>
            <a:r>
              <a:rPr lang="ru-RU" dirty="0" smtClean="0"/>
              <a:t>презентация </a:t>
            </a:r>
            <a:r>
              <a:rPr lang="ru-RU" dirty="0"/>
              <a:t>«Населенный пункт - Прохоровка». </a:t>
            </a:r>
          </a:p>
          <a:p>
            <a:r>
              <a:rPr lang="ru-RU" i="1" u="sng" dirty="0"/>
              <a:t>Вторая группа </a:t>
            </a:r>
            <a:r>
              <a:rPr lang="ru-RU" dirty="0"/>
              <a:t>– собирает материал и оформляет презентацию « Сражение под </a:t>
            </a:r>
            <a:r>
              <a:rPr lang="ru-RU" dirty="0" smtClean="0"/>
              <a:t>Прохоровкой</a:t>
            </a:r>
            <a:r>
              <a:rPr lang="ru-RU" dirty="0"/>
              <a:t>» и общей численности армий на Курской дуге.</a:t>
            </a:r>
          </a:p>
          <a:p>
            <a:r>
              <a:rPr lang="ru-RU" i="1" u="sng" dirty="0"/>
              <a:t>Третья группа </a:t>
            </a:r>
            <a:r>
              <a:rPr lang="ru-RU" dirty="0"/>
              <a:t>- собирает материал, оформляет презентацию «Битва на ратном поле «Прохоровка»».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9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6712"/>
          </a:xfrm>
        </p:spPr>
        <p:txBody>
          <a:bodyPr>
            <a:normAutofit/>
          </a:bodyPr>
          <a:lstStyle/>
          <a:p>
            <a:r>
              <a:rPr lang="ru-RU" dirty="0"/>
              <a:t>План проекта (продолжение):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Разработка вопросов анкетирования</a:t>
            </a:r>
            <a:r>
              <a:rPr lang="ru-RU" dirty="0"/>
              <a:t>.</a:t>
            </a:r>
          </a:p>
          <a:p>
            <a:r>
              <a:rPr lang="ru-RU" dirty="0"/>
              <a:t>Тема анкетирования: Что вы знаете о Курской битве и Встречном танковом сражении под Прохоровкой?</a:t>
            </a:r>
          </a:p>
          <a:p>
            <a:r>
              <a:rPr lang="ru-RU" b="1" i="1" dirty="0" smtClean="0"/>
              <a:t>Сбор </a:t>
            </a:r>
            <a:r>
              <a:rPr lang="ru-RU" b="1" i="1" dirty="0"/>
              <a:t>материала (социологическая, аналитическая, поисковая и графическая деятельность).</a:t>
            </a:r>
          </a:p>
          <a:p>
            <a:r>
              <a:rPr lang="ru-RU" u="sng" dirty="0"/>
              <a:t>Этап социологического исследования </a:t>
            </a:r>
            <a:r>
              <a:rPr lang="ru-RU" dirty="0"/>
              <a:t>– опрос в  АФОГБПОУ «ТПТ» ("Что вы знаете о Курской битве и Встречном танковом сражении под Прохоровкой?"), беседа с  обучающимися по теме, выход – диаграмма с результатами и интервью.</a:t>
            </a:r>
          </a:p>
          <a:p>
            <a:r>
              <a:rPr lang="ru-RU" u="sng" dirty="0"/>
              <a:t>Этап поисковый и графический </a:t>
            </a:r>
            <a:r>
              <a:rPr lang="ru-RU" dirty="0"/>
              <a:t>– посещение библиотеки.</a:t>
            </a:r>
          </a:p>
          <a:p>
            <a:r>
              <a:rPr lang="ru-RU" u="sng" dirty="0"/>
              <a:t>Этап статистический </a:t>
            </a:r>
            <a:r>
              <a:rPr lang="ru-RU" dirty="0"/>
              <a:t>– поиск и изучение информации о сражениях  на Курской дуге, Прохоровском поле через Интернет, энциклопедии и другие источники, выход – обработка информации и получение информации в сжатом виде для презентации.</a:t>
            </a:r>
          </a:p>
          <a:p>
            <a:r>
              <a:rPr lang="ru-RU" u="sng" dirty="0"/>
              <a:t>Этап – презентация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52737"/>
          </a:xfrm>
        </p:spPr>
        <p:txBody>
          <a:bodyPr>
            <a:normAutofit/>
          </a:bodyPr>
          <a:lstStyle/>
          <a:p>
            <a:r>
              <a:rPr lang="ru-RU" dirty="0"/>
              <a:t>План проекта (продолжение):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886700" cy="4351338"/>
          </a:xfrm>
        </p:spPr>
        <p:txBody>
          <a:bodyPr/>
          <a:lstStyle/>
          <a:p>
            <a:r>
              <a:rPr lang="ru-RU" dirty="0"/>
              <a:t>3.	</a:t>
            </a:r>
            <a:r>
              <a:rPr lang="ru-RU" u="sng" dirty="0"/>
              <a:t>Заключительный этап</a:t>
            </a:r>
          </a:p>
          <a:p>
            <a:r>
              <a:rPr lang="ru-RU" dirty="0"/>
              <a:t>Самооценка проекта.</a:t>
            </a:r>
          </a:p>
          <a:p>
            <a:r>
              <a:rPr lang="ru-RU" dirty="0"/>
              <a:t>Соблюдение критериев оценки проекта</a:t>
            </a:r>
          </a:p>
          <a:p>
            <a:r>
              <a:rPr lang="ru-RU" dirty="0"/>
              <a:t>Презентация и защита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6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64097"/>
          </a:xfrm>
        </p:spPr>
        <p:txBody>
          <a:bodyPr>
            <a:normAutofit/>
          </a:bodyPr>
          <a:lstStyle/>
          <a:p>
            <a:r>
              <a:rPr lang="ru-RU" dirty="0"/>
              <a:t>Вопросы для опроса: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какой войне произошла Курская битва?</a:t>
            </a:r>
          </a:p>
          <a:p>
            <a:pPr marL="0" indent="0">
              <a:buNone/>
            </a:pPr>
            <a:r>
              <a:rPr lang="ru-RU" dirty="0"/>
              <a:t>А) во Второй Мировой </a:t>
            </a:r>
            <a:r>
              <a:rPr lang="ru-RU" dirty="0" smtClean="0"/>
              <a:t>войне;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в Первой Мировой </a:t>
            </a:r>
            <a:r>
              <a:rPr lang="ru-RU" dirty="0" smtClean="0"/>
              <a:t>войне;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В) в Русско-японской </a:t>
            </a:r>
            <a:r>
              <a:rPr lang="ru-RU" dirty="0" smtClean="0"/>
              <a:t>войне.</a:t>
            </a:r>
            <a:endParaRPr lang="ru-RU" dirty="0"/>
          </a:p>
          <a:p>
            <a:r>
              <a:rPr lang="ru-RU" dirty="0" smtClean="0"/>
              <a:t>В каком году произошла Курская битва?</a:t>
            </a:r>
          </a:p>
          <a:p>
            <a:pPr marL="0" indent="0">
              <a:buNone/>
            </a:pPr>
            <a:r>
              <a:rPr lang="ru-RU" dirty="0" smtClean="0"/>
              <a:t>А) в 1941 году;      </a:t>
            </a:r>
          </a:p>
          <a:p>
            <a:pPr marL="0" indent="0">
              <a:buNone/>
            </a:pPr>
            <a:r>
              <a:rPr lang="ru-RU" dirty="0" smtClean="0"/>
              <a:t>Б) в 1943 году;      </a:t>
            </a:r>
          </a:p>
          <a:p>
            <a:pPr marL="0" indent="0">
              <a:buNone/>
            </a:pPr>
            <a:r>
              <a:rPr lang="ru-RU" dirty="0" smtClean="0"/>
              <a:t>В) в 1945 году.</a:t>
            </a:r>
          </a:p>
          <a:p>
            <a:r>
              <a:rPr lang="ru-RU" dirty="0" smtClean="0"/>
              <a:t>Назовите страны участницы Курской битвы…</a:t>
            </a:r>
          </a:p>
          <a:p>
            <a:pPr marL="0" indent="0">
              <a:buNone/>
            </a:pPr>
            <a:r>
              <a:rPr lang="ru-RU" dirty="0" smtClean="0"/>
              <a:t>А) Германия и СССР;    </a:t>
            </a:r>
          </a:p>
          <a:p>
            <a:pPr marL="0" indent="0">
              <a:buNone/>
            </a:pPr>
            <a:r>
              <a:rPr lang="ru-RU" dirty="0" smtClean="0"/>
              <a:t>Б) Украина и Германия;</a:t>
            </a:r>
          </a:p>
          <a:p>
            <a:pPr marL="0" indent="0">
              <a:buNone/>
            </a:pPr>
            <a:r>
              <a:rPr lang="ru-RU" dirty="0" smtClean="0"/>
              <a:t>В) СССР и США.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351864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78">
  <a:themeElements>
    <a:clrScheme name="Другая 2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shablon78</Template>
  <TotalTime>126</TotalTime>
  <Words>727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shablon78</vt:lpstr>
      <vt:lpstr> «Прохоровское поле - третье поле ратной славы России»</vt:lpstr>
      <vt:lpstr>Содержание:</vt:lpstr>
      <vt:lpstr>Презентация PowerPoint</vt:lpstr>
      <vt:lpstr>Цель проекта:</vt:lpstr>
      <vt:lpstr>Вопросы направляющие проект:</vt:lpstr>
      <vt:lpstr>План проекта:</vt:lpstr>
      <vt:lpstr>План проекта (продолжение):</vt:lpstr>
      <vt:lpstr>План проекта (продолжение):</vt:lpstr>
      <vt:lpstr>Вопросы для опроса:</vt:lpstr>
      <vt:lpstr>Вопросы для опроса:</vt:lpstr>
      <vt:lpstr>Вопросы для опроса:</vt:lpstr>
      <vt:lpstr>Диаграмма опроса студентов:</vt:lpstr>
      <vt:lpstr>Презентация PowerPoint</vt:lpstr>
      <vt:lpstr>Полезные ресурсы: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«Прохоровское поле - третье поле ратной славы России»</dc:title>
  <dc:creator>Наталья</dc:creator>
  <cp:lastModifiedBy>Наталья</cp:lastModifiedBy>
  <cp:revision>13</cp:revision>
  <dcterms:created xsi:type="dcterms:W3CDTF">2016-01-21T07:21:57Z</dcterms:created>
  <dcterms:modified xsi:type="dcterms:W3CDTF">2016-01-22T08:59:19Z</dcterms:modified>
</cp:coreProperties>
</file>