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7EE3B-B576-4600-94AE-01C8490A0B21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DCAD-BFF2-4146-9B5C-EB1EF853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7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CDCAD-BFF2-4146-9B5C-EB1EF8534CE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5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8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1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4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1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0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9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2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3">
                <a:lumMod val="60000"/>
                <a:lumOff val="40000"/>
              </a:schemeClr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5B93-CA70-4161-A479-9CC5FFDA4D62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BAB7-B4F4-4ECD-9C09-333EA9F2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2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55272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«Средняя общеобразовательная школа № 6»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galteh.ru/wp-content/uploads/2015/02/plaketka_mchs_25_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808494" cy="55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6390620"/>
            <a:ext cx="6552728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Преподаватель-организатор ОБЖ Чаплыгина Ж.В.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4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5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47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9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2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4095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86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66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H:\DCIM\100PHOTO\SAM_26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56376" cy="477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s://sites.google.com/a/edufe46.ru/sh6/home/%D1%80%D0%B8%D1%812.jpg?attredirects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98173"/>
            <a:ext cx="719951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2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82" y="1340768"/>
            <a:ext cx="802116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1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4otryad.ru/pics/25-let-mchs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66628" cy="55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9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77686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проведения открытого урока: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-пропаганда социальной значимости курса Основы безопасности жизнедеятельности;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-пропаганда культуры безопасности среди подрастающего поколения;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-практическая отработка навыков безопасного поведения школьников в различных опасных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35501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669674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проведения открытого урока: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часов на тему « Безопасность школьника на дороге»;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«Знатоки ОБЖ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</a:t>
            </a: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асфальте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Эстафета: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Тренировочная эвакуация учащихся из здания школы на случай возможной  ЧС;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пострадавшего в ЧС;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пострадавшему в ЧС.</a:t>
            </a:r>
          </a:p>
          <a:p>
            <a:pPr lvl="0"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по ПДД.</a:t>
            </a:r>
          </a:p>
        </p:txBody>
      </p:sp>
    </p:spTree>
    <p:extLst>
      <p:ext uri="{BB962C8B-B14F-4D97-AF65-F5344CB8AC3E}">
        <p14:creationId xmlns:p14="http://schemas.microsoft.com/office/powerpoint/2010/main" val="190172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2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99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12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74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№6\Desktop\фото на сайт\день защиты детей\IMG_89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56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103</Words>
  <Application>Microsoft Office PowerPoint</Application>
  <PresentationFormat>Экран (4:3)</PresentationFormat>
  <Paragraphs>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Школа№6</dc:creator>
  <cp:lastModifiedBy>Школа№6</cp:lastModifiedBy>
  <cp:revision>5</cp:revision>
  <dcterms:created xsi:type="dcterms:W3CDTF">2015-05-25T10:03:59Z</dcterms:created>
  <dcterms:modified xsi:type="dcterms:W3CDTF">2016-02-08T06:38:35Z</dcterms:modified>
</cp:coreProperties>
</file>