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8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62880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Название презентации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9833" y="436510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  <a:cs typeface="Traditional Arabic" pitchFamily="18" charset="-78"/>
              </a:rPr>
              <a:t>Хертек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raditional Arabic" pitchFamily="18" charset="-78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  <a:cs typeface="Traditional Arabic" pitchFamily="18" charset="-78"/>
              </a:rPr>
              <a:t>Шончалай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raditional Arabic" pitchFamily="18" charset="-78"/>
              </a:rPr>
              <a:t> Владимировна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raditional Arabic" pitchFamily="18" charset="-78"/>
              </a:rPr>
              <a:t>учитель биологии и географии 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  <a:cs typeface="Traditional Arabic" pitchFamily="18" charset="-78"/>
            </a:endParaRPr>
          </a:p>
        </p:txBody>
      </p:sp>
      <p:pic>
        <p:nvPicPr>
          <p:cNvPr id="1027" name="Picture 3" descr="E:\IMG_5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2" y="188640"/>
            <a:ext cx="604867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9127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Общие 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сведения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рождения: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03.07.1992г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1999-2010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школьные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 в МБОУ СОШ с. Элегест имени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Бавун-оола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У.А.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2010- 2015г.-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в  Тувинском Государственном Университете ;  специальность: «биология» со специализацией биологический мониторинг		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(сентябрь) –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 и биологии в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с.Сайлыг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i="1" dirty="0">
                <a:solidFill>
                  <a:srgbClr val="002060"/>
                </a:solidFill>
              </a:rPr>
              <a:t>			</a:t>
            </a:r>
            <a:r>
              <a:rPr lang="ru-RU" b="1" i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040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7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СТУДЕНЧЕСКИЕ ГОДЫ</a:t>
            </a:r>
            <a:endParaRPr lang="ru-RU" sz="48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16667" b="23657"/>
          <a:stretch/>
        </p:blipFill>
        <p:spPr bwMode="auto">
          <a:xfrm>
            <a:off x="899592" y="1340768"/>
            <a:ext cx="7416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4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Мои интересы</a:t>
            </a:r>
            <a:endParaRPr kumimoji="0" lang="ru-RU" sz="6000" b="1" i="1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15616" y="1268760"/>
            <a:ext cx="42672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Еще со школы я начала заниматься </a:t>
            </a:r>
            <a:r>
              <a:rPr kumimoji="0" lang="ru-RU" sz="3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танцами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980" y="4221088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Всегда любила танцы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18556" r="21981"/>
          <a:stretch/>
        </p:blipFill>
        <p:spPr bwMode="auto">
          <a:xfrm>
            <a:off x="1632231" y="2924945"/>
            <a:ext cx="232652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44" y="1110952"/>
            <a:ext cx="3509664" cy="311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1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ом-школа дом\IMG_08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1"/>
          <a:stretch/>
        </p:blipFill>
        <p:spPr bwMode="auto">
          <a:xfrm>
            <a:off x="0" y="2492896"/>
            <a:ext cx="288032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56049"/>
            <a:ext cx="2880319" cy="412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1"/>
          <a:stretch/>
        </p:blipFill>
        <p:spPr bwMode="auto">
          <a:xfrm>
            <a:off x="5868144" y="2734512"/>
            <a:ext cx="29339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963293" y="1412776"/>
            <a:ext cx="6697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Print" pitchFamily="2" charset="0"/>
              </a:rPr>
              <a:t>Наш 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любимый</a:t>
            </a:r>
            <a:r>
              <a:rPr lang="ru-RU" sz="2400" b="1" dirty="0">
                <a:solidFill>
                  <a:srgbClr val="7030A0"/>
                </a:solidFill>
                <a:latin typeface="Segoe Print" pitchFamily="2" charset="0"/>
              </a:rPr>
              <a:t> пятый 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класс,</a:t>
            </a:r>
            <a:r>
              <a:rPr lang="ru-RU" sz="2400" b="1" dirty="0">
                <a:solidFill>
                  <a:srgbClr val="7030A0"/>
                </a:solidFill>
                <a:latin typeface="Segoe Print" pitchFamily="2" charset="0"/>
              </a:rPr>
              <a:t> показал всем высший класс!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36288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МОЙ КЛАСС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3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69601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</a:rPr>
              <a:t>Спасибо за</a:t>
            </a:r>
            <a:r>
              <a:rPr kumimoji="0" lang="ru-RU" sz="5400" b="1" i="1" u="none" strike="noStrike" kern="0" cap="all" spc="0" normalizeH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5400" b="1" i="1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</a:rPr>
              <a:t>внимание!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38" y="3573016"/>
            <a:ext cx="8877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УДАЧИ ВСЕМ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КОНКУРСАНТАМ!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94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75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29</cp:revision>
  <dcterms:created xsi:type="dcterms:W3CDTF">2012-08-02T12:17:38Z</dcterms:created>
  <dcterms:modified xsi:type="dcterms:W3CDTF">2016-02-11T04:15:26Z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