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8" r:id="rId5"/>
    <p:sldId id="266" r:id="rId6"/>
    <p:sldId id="267" r:id="rId7"/>
    <p:sldId id="268" r:id="rId8"/>
    <p:sldId id="261" r:id="rId9"/>
    <p:sldId id="259" r:id="rId10"/>
    <p:sldId id="269" r:id="rId11"/>
    <p:sldId id="265" r:id="rId12"/>
    <p:sldId id="26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55D92E-E9FA-4B2F-ADC1-6618F7A12E64}" type="datetimeFigureOut">
              <a:rPr lang="ru-RU" smtClean="0"/>
              <a:t>17.08.2012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054DA0-414A-486F-A3F6-60726D579A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чтения на тему: «</a:t>
            </a:r>
            <a:r>
              <a:rPr lang="ru-RU" dirty="0" smtClean="0"/>
              <a:t>И. С. Соколов - Микитов «Русский лес»,  Русская народная песня «Березонька».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Соколов - микито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56350"/>
            <a:ext cx="3168352" cy="47112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76672"/>
            <a:ext cx="8624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И.С. Соколов – Микитов.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4869160"/>
            <a:ext cx="51345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«Русский лес»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		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196752"/>
            <a:ext cx="603251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И.С. Соколов – Микитов.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717032"/>
            <a:ext cx="2448272" cy="100811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445224"/>
            <a:ext cx="50919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«Русский лес»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«Русские березки»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574514_1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1628800"/>
            <a:ext cx="6973607" cy="49213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731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Русская народная песня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5157192"/>
            <a:ext cx="4971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«Березонька»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564904"/>
            <a:ext cx="160007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/>
              <a:t>«Русский лес»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63322574_1283024897_0_548f_f7b6c374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16063"/>
            <a:ext cx="8837612" cy="5246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«Весна в лесу»</a:t>
            </a:r>
            <a:endParaRPr lang="ru-RU" sz="5400" i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1302247677_5ffffe2d13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844675"/>
            <a:ext cx="6799262" cy="451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Соловей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5ce0149ad8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3810000" cy="3867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accent3">
                    <a:lumMod val="75000"/>
                  </a:schemeClr>
                </a:solidFill>
              </a:rPr>
              <a:t>Дятел</a:t>
            </a:r>
            <a:endParaRPr lang="ru-RU" sz="54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B_7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4389120" cy="4160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accent2">
                    <a:lumMod val="50000"/>
                  </a:schemeClr>
                </a:solidFill>
              </a:rPr>
              <a:t>Сова</a:t>
            </a:r>
            <a:endParaRPr lang="ru-RU" sz="5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3699cy320x4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628800"/>
            <a:ext cx="3249083" cy="4873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4">
                    <a:lumMod val="75000"/>
                  </a:schemeClr>
                </a:solidFill>
              </a:rPr>
              <a:t>Синица</a:t>
            </a:r>
            <a:endParaRPr lang="ru-RU" sz="6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43025" y="1879600"/>
            <a:ext cx="5695950" cy="43148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Кукушка</a:t>
            </a:r>
            <a:endParaRPr lang="ru-RU" sz="5400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020-020-Ku-k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accent5">
                    <a:lumMod val="50000"/>
                  </a:schemeClr>
                </a:solidFill>
              </a:rPr>
              <a:t>Глухарь</a:t>
            </a:r>
            <a:endParaRPr lang="ru-RU" sz="5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da61408b613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822450"/>
            <a:ext cx="6096000" cy="4429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71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к уроку чтения на тему: «И. С. Соколов - Микитов «Русский лес»,  Русская народная песня «Березонька». </vt:lpstr>
      <vt:lpstr>«Русский лес»</vt:lpstr>
      <vt:lpstr>«Весна в лесу»</vt:lpstr>
      <vt:lpstr>Соловей</vt:lpstr>
      <vt:lpstr>Дятел</vt:lpstr>
      <vt:lpstr>Сова</vt:lpstr>
      <vt:lpstr>Синица</vt:lpstr>
      <vt:lpstr>Кукушка</vt:lpstr>
      <vt:lpstr>Глухарь</vt:lpstr>
      <vt:lpstr>Слайд 10</vt:lpstr>
      <vt:lpstr>Слайд 11</vt:lpstr>
      <vt:lpstr>«Русские березки»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2012-08-17T15:31:45Z</dcterms:created>
  <dcterms:modified xsi:type="dcterms:W3CDTF">2012-08-17T16:46:09Z</dcterms:modified>
</cp:coreProperties>
</file>