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3" r:id="rId3"/>
    <p:sldId id="264" r:id="rId4"/>
    <p:sldId id="258" r:id="rId5"/>
    <p:sldId id="266" r:id="rId6"/>
    <p:sldId id="267" r:id="rId7"/>
    <p:sldId id="268" r:id="rId8"/>
    <p:sldId id="261" r:id="rId9"/>
    <p:sldId id="259" r:id="rId10"/>
    <p:sldId id="269" r:id="rId11"/>
    <p:sldId id="265" r:id="rId12"/>
    <p:sldId id="260" r:id="rId13"/>
    <p:sldId id="262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C55D92E-E9FA-4B2F-ADC1-6618F7A12E64}" type="datetimeFigureOut">
              <a:rPr lang="ru-RU" smtClean="0"/>
              <a:t>17.08.2012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B054DA0-414A-486F-A3F6-60726D579A9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5D92E-E9FA-4B2F-ADC1-6618F7A12E64}" type="datetimeFigureOut">
              <a:rPr lang="ru-RU" smtClean="0"/>
              <a:t>17.08.2012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54DA0-414A-486F-A3F6-60726D579A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5D92E-E9FA-4B2F-ADC1-6618F7A12E64}" type="datetimeFigureOut">
              <a:rPr lang="ru-RU" smtClean="0"/>
              <a:t>17.08.2012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54DA0-414A-486F-A3F6-60726D579A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C55D92E-E9FA-4B2F-ADC1-6618F7A12E64}" type="datetimeFigureOut">
              <a:rPr lang="ru-RU" smtClean="0"/>
              <a:t>17.08.2012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B054DA0-414A-486F-A3F6-60726D579A9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C55D92E-E9FA-4B2F-ADC1-6618F7A12E64}" type="datetimeFigureOut">
              <a:rPr lang="ru-RU" smtClean="0"/>
              <a:t>17.08.2012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B054DA0-414A-486F-A3F6-60726D579A9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5D92E-E9FA-4B2F-ADC1-6618F7A12E64}" type="datetimeFigureOut">
              <a:rPr lang="ru-RU" smtClean="0"/>
              <a:t>17.08.2012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54DA0-414A-486F-A3F6-60726D579A9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5D92E-E9FA-4B2F-ADC1-6618F7A12E64}" type="datetimeFigureOut">
              <a:rPr lang="ru-RU" smtClean="0"/>
              <a:t>17.08.2012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54DA0-414A-486F-A3F6-60726D579A9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C55D92E-E9FA-4B2F-ADC1-6618F7A12E64}" type="datetimeFigureOut">
              <a:rPr lang="ru-RU" smtClean="0"/>
              <a:t>17.08.2012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B054DA0-414A-486F-A3F6-60726D579A9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5D92E-E9FA-4B2F-ADC1-6618F7A12E64}" type="datetimeFigureOut">
              <a:rPr lang="ru-RU" smtClean="0"/>
              <a:t>17.08.2012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54DA0-414A-486F-A3F6-60726D579A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C55D92E-E9FA-4B2F-ADC1-6618F7A12E64}" type="datetimeFigureOut">
              <a:rPr lang="ru-RU" smtClean="0"/>
              <a:t>17.08.2012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B054DA0-414A-486F-A3F6-60726D579A9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C55D92E-E9FA-4B2F-ADC1-6618F7A12E64}" type="datetimeFigureOut">
              <a:rPr lang="ru-RU" smtClean="0"/>
              <a:t>17.08.2012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B054DA0-414A-486F-A3F6-60726D579A9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C55D92E-E9FA-4B2F-ADC1-6618F7A12E64}" type="datetimeFigureOut">
              <a:rPr lang="ru-RU" smtClean="0"/>
              <a:t>17.08.2012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B054DA0-414A-486F-A3F6-60726D579A9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Презентация к уроку чтения на тему: «</a:t>
            </a:r>
            <a:r>
              <a:rPr lang="ru-RU" dirty="0" smtClean="0"/>
              <a:t>И. С. Соколов - Микитов «Русский лес»,  Русская народная песня «Березонька».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10" descr="Соколов - микитов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656350"/>
            <a:ext cx="3168352" cy="4711202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79512" y="476672"/>
            <a:ext cx="862479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И.С. Соколов – Микитов.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707904" y="4869160"/>
            <a:ext cx="5134546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«Русский лес»</a:t>
            </a:r>
          </a:p>
          <a:p>
            <a:pPr algn="ctr"/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8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 dirty="0"/>
              <a:t>				</a:t>
            </a:r>
            <a:endParaRPr lang="ru-RU" i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259632" y="1196752"/>
            <a:ext cx="603251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И.С. Соколов – Микитов.</a:t>
            </a:r>
            <a:endParaRPr lang="ru-RU" sz="4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059832" y="3717032"/>
            <a:ext cx="2448272" cy="1008112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835696" y="5445224"/>
            <a:ext cx="509190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«Русский лес»</a:t>
            </a:r>
            <a:endParaRPr lang="ru-RU" sz="48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i="1" dirty="0" smtClean="0">
                <a:solidFill>
                  <a:schemeClr val="accent2">
                    <a:lumMod val="50000"/>
                  </a:schemeClr>
                </a:solidFill>
              </a:rPr>
              <a:t>«Русские березки»</a:t>
            </a:r>
            <a:endParaRPr lang="ru-RU" sz="5400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6" name="Содержимое 5" descr="574514_17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67543" y="1628800"/>
            <a:ext cx="6973607" cy="492137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332656"/>
            <a:ext cx="87316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Русская народная песня</a:t>
            </a:r>
            <a:endParaRPr lang="ru-RU" sz="54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051720" y="5157192"/>
            <a:ext cx="49716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«Березонька»</a:t>
            </a:r>
            <a:endParaRPr lang="ru-RU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35896" y="2564904"/>
            <a:ext cx="1600074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?</a:t>
            </a:r>
            <a:endParaRPr lang="ru-RU" sz="9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i="1" dirty="0"/>
              <a:t>«Русский лес»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8" name="Picture 4" descr="63322574_1283024897_0_548f_f7b6c374_X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516063"/>
            <a:ext cx="8837612" cy="52466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i="1" dirty="0" smtClean="0"/>
              <a:t>«Весна в лесу»</a:t>
            </a:r>
            <a:endParaRPr lang="ru-RU" sz="5400" i="1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2292" name="Picture 4" descr="1302247677_5ffffe2d13c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613" y="1844675"/>
            <a:ext cx="6799262" cy="45196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b="1" i="1" dirty="0" smtClean="0">
                <a:solidFill>
                  <a:srgbClr val="002060"/>
                </a:solidFill>
              </a:rPr>
              <a:t>Соловей</a:t>
            </a:r>
            <a:endParaRPr lang="ru-RU" sz="4400" b="1" i="1" dirty="0">
              <a:solidFill>
                <a:srgbClr val="002060"/>
              </a:solidFill>
            </a:endParaRPr>
          </a:p>
        </p:txBody>
      </p:sp>
      <p:pic>
        <p:nvPicPr>
          <p:cNvPr id="4" name="Содержимое 3" descr="75ce0149ad8e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2132856"/>
            <a:ext cx="3810000" cy="386715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i="1" dirty="0" smtClean="0">
                <a:solidFill>
                  <a:schemeClr val="accent3">
                    <a:lumMod val="75000"/>
                  </a:schemeClr>
                </a:solidFill>
              </a:rPr>
              <a:t>Дятел</a:t>
            </a:r>
            <a:endParaRPr lang="ru-RU" sz="5400" i="1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4" name="Содержимое 3" descr="B_72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1772816"/>
            <a:ext cx="4389120" cy="416052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i="1" dirty="0" smtClean="0">
                <a:solidFill>
                  <a:schemeClr val="accent2">
                    <a:lumMod val="50000"/>
                  </a:schemeClr>
                </a:solidFill>
              </a:rPr>
              <a:t>Сова</a:t>
            </a:r>
            <a:endParaRPr lang="ru-RU" sz="5400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4" name="Содержимое 3" descr="3699cy320x480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051720" y="1628800"/>
            <a:ext cx="3249083" cy="487362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i="1" dirty="0" smtClean="0">
                <a:solidFill>
                  <a:schemeClr val="accent4">
                    <a:lumMod val="75000"/>
                  </a:schemeClr>
                </a:solidFill>
              </a:rPr>
              <a:t>Синица</a:t>
            </a:r>
            <a:endParaRPr lang="ru-RU" sz="6000" i="1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4" name="Содержимое 3" descr="1200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343025" y="1879600"/>
            <a:ext cx="5695950" cy="4314825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i="1" dirty="0" smtClean="0">
                <a:solidFill>
                  <a:srgbClr val="C00000"/>
                </a:solidFill>
              </a:rPr>
              <a:t>Кукушка</a:t>
            </a:r>
            <a:endParaRPr lang="ru-RU" sz="5400" i="1" dirty="0">
              <a:solidFill>
                <a:srgbClr val="C00000"/>
              </a:solidFill>
            </a:endParaRPr>
          </a:p>
        </p:txBody>
      </p:sp>
      <p:pic>
        <p:nvPicPr>
          <p:cNvPr id="4" name="Содержимое 3" descr="0020-020-Ku-ku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941916" y="1600200"/>
            <a:ext cx="6498167" cy="4873625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i="1" dirty="0" smtClean="0">
                <a:solidFill>
                  <a:schemeClr val="accent5">
                    <a:lumMod val="50000"/>
                  </a:schemeClr>
                </a:solidFill>
              </a:rPr>
              <a:t>Глухарь</a:t>
            </a:r>
            <a:endParaRPr lang="ru-RU" sz="5400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" name="Содержимое 3" descr="da61408b6132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143000" y="1822450"/>
            <a:ext cx="6096000" cy="442912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74</TotalTime>
  <Words>71</Words>
  <Application>Microsoft Office PowerPoint</Application>
  <PresentationFormat>Экран (4:3)</PresentationFormat>
  <Paragraphs>18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Эркер</vt:lpstr>
      <vt:lpstr>Презентация к уроку чтения на тему: «И. С. Соколов - Микитов «Русский лес»,  Русская народная песня «Березонька». </vt:lpstr>
      <vt:lpstr>«Русский лес»</vt:lpstr>
      <vt:lpstr>«Весна в лесу»</vt:lpstr>
      <vt:lpstr>Соловей</vt:lpstr>
      <vt:lpstr>Дятел</vt:lpstr>
      <vt:lpstr>Сова</vt:lpstr>
      <vt:lpstr>Синица</vt:lpstr>
      <vt:lpstr>Кукушка</vt:lpstr>
      <vt:lpstr>Глухарь</vt:lpstr>
      <vt:lpstr>Слайд 10</vt:lpstr>
      <vt:lpstr>Слайд 11</vt:lpstr>
      <vt:lpstr>«Русские березки»</vt:lpstr>
      <vt:lpstr>Слайд 13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8</cp:revision>
  <dcterms:created xsi:type="dcterms:W3CDTF">2012-08-17T15:31:45Z</dcterms:created>
  <dcterms:modified xsi:type="dcterms:W3CDTF">2012-08-17T16:46:09Z</dcterms:modified>
</cp:coreProperties>
</file>