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8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6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4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9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7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9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93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34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1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2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6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63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B7DA3-13D2-4518-81EF-55128892CAA7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BDC5-3E5C-4FCB-AAC0-DA28FA533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5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1937" y="1331640"/>
            <a:ext cx="57192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Осенняя погода очень переменчива, поэтому тщательно готовьтесь к походу в детский сад: продумывайте, как одеть ребенка и что взять с собой.</a:t>
            </a:r>
          </a:p>
          <a:p>
            <a:pPr lvl="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Ничто не помешает ребенку знакомиться с прелестями осенней погоды, если одежда будет правильной и комфортной. Правильная одежда легко и быстро снимается и одевается, что позволяет развивать самостоятельность и повышает самооценку ребенка, не содержит сложных застежек и шнурков, а также соответствует погодным условиям, росту и размеру.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Одежда не должна плотно облегать тело (за исключением майки, водолазки). Во-первых, небольшая воздушная прослойка между тканью и кожей хорошо сохраняет тепло. Во-вторых, слишком тесные вещи сковывают движения дошколёнка и ухудшают кровообращение. Поэтому следите, чтобы брюки не сидели слишком плотно на бедрах, а свитера не жали под мышками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03306" y="664309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Консультация для родителей</a:t>
            </a:r>
          </a:p>
          <a:p>
            <a:pPr lvl="0" algn="ctr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«Как одеть ребенка осенью?»</a:t>
            </a:r>
          </a:p>
        </p:txBody>
      </p:sp>
      <p:pic>
        <p:nvPicPr>
          <p:cNvPr id="1026" name="Picture 2" descr="http://tonysheridan.com/images/a/9/detskie-progulk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792" y="5788260"/>
            <a:ext cx="1912022" cy="244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04391" y="4403266"/>
            <a:ext cx="55443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Отдавайте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предпочтение натуральным тканям. Хлопчатобумажные и шерстяные вещи теряют вид намного быстрее, чем синтетические. Однако у них есть важные преимущества: они сохраняют тепло тела и дают коже возможность дышать. В то же время синтетика создает парниковый эффект, влага скапливается на коже и не испаряется. Из-за этого малыш может легко подхватить насморк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4391" y="5788261"/>
            <a:ext cx="3429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Одежда сверху должна быть трехслойной.</a:t>
            </a:r>
          </a:p>
          <a:p>
            <a:pPr lvl="0" algn="just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слой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майка, футболка.</a:t>
            </a:r>
          </a:p>
          <a:p>
            <a:pPr lvl="0" algn="just"/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слой- 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трикотажная кофточка (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боди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легкий свитер (для активного ребенка), шерстяной свитер (для малоподвижного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lvl="0" algn="just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Отдавайте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предпочтение  трикотажным кофточкам, шерстяным свитерам, без пуговиц, кнопок и молний.</a:t>
            </a:r>
          </a:p>
        </p:txBody>
      </p:sp>
    </p:spTree>
    <p:extLst>
      <p:ext uri="{BB962C8B-B14F-4D97-AF65-F5344CB8AC3E}">
        <p14:creationId xmlns:p14="http://schemas.microsoft.com/office/powerpoint/2010/main" val="49454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152" y="683567"/>
            <a:ext cx="5976664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Брюки из непромокаемой ткани или плотные джинсы на подкладке защитят маленького путешественника от дождя и ветра. Лучше чтобы брюки были с высокой талией или на лямках, так как дети часто приседают или наклоняются в процессе игры и часть спины (поясница) обнажается, что может привести к проблемам со здоровьем. Легкие непромокаемые штаны, надетые поверх обычных штанишек, дадут ребенку возможность свободно двигаться.</a:t>
            </a:r>
          </a:p>
          <a:p>
            <a:pPr indent="457200"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куртка на подкладке из мягкого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флиса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сделает прогулку очень комфортной. Хороша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осенняя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куртка из плотного и непромокаемого материала, что обеспечит дополнительную воздушную подушку, а также защитит от ветра и влаги.</a:t>
            </a: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Шапочка должна соответствовать форме головы ребенка – прикрывать лоб, уши и затылок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шапочке из плотной натуральной ткани  дошколенку не будет жарко, но у нее должны быть завязки, чтобы не было проблем с открытыми ушами.</a:t>
            </a: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Врачи часто повторяют родителям: кутать ребенка вредно, но руки и ноги постоянно должны быть в тепле. Дело в том, что в конечностях очень развита сеть мельчайших подкожных сосудов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капилляров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легко отдают тепло. Вследствие этого ступни и ладошки замерзают намного быстрее, чем другие части тела.</a:t>
            </a: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важная часть осенней экипировки – обувь и варежки. Малыш никогда не промочит ноги, если вы правильно подберете обувь для сырой погоды.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верхнее покрытие.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Натуральная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кожа с пропиткой – то, что нужно. Подошва должна быть утолщенный, но гибкой. Проверьте ее при покупке – согните руками. Тогда  она не потрескается и обеспечит стопе физиологическое положение. Отдайте предпочтение обуви на липучках, шнурки -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травмоопасны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сложны и трудоемки в одевании, а молнии часто заедают и ломаются.</a:t>
            </a: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Резиновые сапоги в дождливую погоду незаменимы, однако, у них есть один значительный минус. Хотя по лужам в таких сапожках можно топать, сколько душе угодно, нога в резине не дышит и сильно потеет, особенно, когда тепло. Поэтому, под резиновые сапоги нужно надевать носки с хорошей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впитываемостью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например, плотные носки из хлопка плюс шерстяные – в лужах вода далеко не теплая.  А также  они не фиксируют ногу , что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травмоопасно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909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8680" y="2195736"/>
            <a:ext cx="576064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склонен к частым простудам, подумайте о легком шарфике, который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пригодится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ветреную погоду.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сборами в детский сад поинтересуйтесь прогнозом погоды. Одним из лучших решений в осенний морозец – многослойная одежда. Например, водолазка,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свитер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крупной вязки, а сверху – не очень теплая куртка. То же самое касается и ног: колготки, рейтузы и брюки греют лучше и мешают меньше, чем толстые ватные штаны или зимний комбинезон с утеплителем.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осени для нас припасено три характерные погоды: тепло и дождливо, холодно и дождливо и просто холодно. Одеть ребенка слишком тепло − не выход. Это ничуть не менее опасно, чем одеть недостаточно: дети бегают, прыгают, потеют, а потом моментально замерзают на холоде. Чтобы не дать сырости проморозить дитя, нужно надеть под обычную одежду, плотно прилегающую футболку с длинным рукавом и колготы. Верхняя одежда по-прежнему должна быть непромокаемой 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непродуваемой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все равно, когда радоваться жизни: и летом, и зимой, и осенью малыши носятся и резвятся. Главное – обеспечить им комфорт для таких игр, не дав ни замерзнуть, ни промокнуть.</a:t>
            </a:r>
          </a:p>
          <a:p>
            <a:pPr algn="just"/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самое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главное: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ежедневные прогулки  очень важны для малыша, они укрепляют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ребенка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способствуют хорошему развитию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от того как вы одели своего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его настроение и самочувствие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дня. Сложная одежда забирает время от прогулки – умножьте 26 детей на минимум – 1 минута и получите в прогулке минус полчаса, а если два предмета одежды сложны в одевании, то это минус час свежего воздуха и игр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Также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развивайте самостоятельность своих детей –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делайте за них то, что они могут сделать сами.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14113" y="782951"/>
            <a:ext cx="38517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Купите также однослойные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варежки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перчатки сложны в одевании. И не забудьте прикрепить их к резинке или тесемке, чтобы они не потерялись, но так чтобы их легко можно вытащить и посушить (например, на липучке).</a:t>
            </a:r>
          </a:p>
        </p:txBody>
      </p:sp>
      <p:pic>
        <p:nvPicPr>
          <p:cNvPr id="2050" name="Picture 2" descr="http://detsad-kitty.ru/uploads/posts/2009-06/1244382788_rsrrss-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06" y="782951"/>
            <a:ext cx="1017361" cy="143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439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964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cp:lastPrinted>2015-10-11T13:04:34Z</cp:lastPrinted>
  <dcterms:created xsi:type="dcterms:W3CDTF">2015-10-09T20:45:14Z</dcterms:created>
  <dcterms:modified xsi:type="dcterms:W3CDTF">2015-10-11T13:13:09Z</dcterms:modified>
</cp:coreProperties>
</file>