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68EB-CC4B-4361-934F-B8410F13B047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4C8F7-3028-45AF-A63C-FC54710C3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3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4C8F7-3028-45AF-A63C-FC54710C39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7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631C4A-9067-4DEA-8337-72EEA635B1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5B47D-8BE0-4E17-9DCA-FD1088ED2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F9BBA-732E-4C04-A1E5-90924DAD5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C6A34-D529-42D6-9239-9D19556B4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E9238-40B9-4BF2-B9AD-507CABE18A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882F8-DE6B-45A3-999C-E3D182D9C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0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EDB91-D9B4-44AF-B037-A53FE0E4C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6CE8A-A2FA-4F6D-A75B-802288C91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61E5C-4862-4EE8-BECC-EA6F0BFA1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6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47B43-F500-4665-A1A2-015025F9F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58DD7-A2ED-4D69-A0CD-B74BDF99D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D222A28-BD87-4A39-9D48-0D50014547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kern="1800" dirty="0">
                <a:solidFill>
                  <a:srgbClr val="FF0000"/>
                </a:solidFill>
                <a:latin typeface="Comic"/>
                <a:ea typeface="Times New Roman"/>
                <a:cs typeface="Times New Roman"/>
              </a:rPr>
              <a:t>Как самому сделать </a:t>
            </a:r>
            <a:r>
              <a:rPr lang="ru-RU" b="1" kern="1800" dirty="0" err="1" smtClean="0">
                <a:solidFill>
                  <a:srgbClr val="FF0000"/>
                </a:solidFill>
                <a:latin typeface="Comic"/>
                <a:ea typeface="Times New Roman"/>
                <a:cs typeface="Times New Roman"/>
              </a:rPr>
              <a:t>синичник</a:t>
            </a:r>
            <a:r>
              <a:rPr lang="ru-RU" b="1" kern="18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?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5013176"/>
            <a:ext cx="6400800" cy="1676400"/>
          </a:xfrm>
        </p:spPr>
        <p:txBody>
          <a:bodyPr/>
          <a:lstStyle/>
          <a:p>
            <a:pPr lvl="0">
              <a:buClr>
                <a:srgbClr val="00FF99"/>
              </a:buClr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Работа учителя технологии </a:t>
            </a:r>
            <a:r>
              <a:rPr lang="ru-RU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МКОУ «</a:t>
            </a:r>
            <a:r>
              <a:rPr lang="ru-RU" sz="1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Сухогаевская</a:t>
            </a:r>
            <a:r>
              <a:rPr lang="ru-RU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СОШ»</a:t>
            </a:r>
          </a:p>
          <a:p>
            <a:pPr lvl="0">
              <a:buClr>
                <a:srgbClr val="00FF99"/>
              </a:buClr>
              <a:defRPr/>
            </a:pPr>
            <a:r>
              <a:rPr lang="ru-RU" sz="1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Храпоноваой</a:t>
            </a:r>
            <a:r>
              <a:rPr lang="ru-RU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Л.В.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Знакомый нам всем по картинкам из книжек вид </a:t>
            </a:r>
            <a:r>
              <a:rPr lang="ru-RU" dirty="0" err="1">
                <a:solidFill>
                  <a:schemeClr val="bg1"/>
                </a:solidFill>
              </a:rPr>
              <a:t>синичника</a:t>
            </a:r>
            <a:r>
              <a:rPr lang="ru-RU" dirty="0">
                <a:solidFill>
                  <a:schemeClr val="bg1"/>
                </a:solidFill>
              </a:rPr>
              <a:t>, подразумевает еще и жердочку-шесток, но птицам она на самом деле не нужна. Без нее гнездо внутри </a:t>
            </a:r>
            <a:r>
              <a:rPr lang="ru-RU" dirty="0" err="1">
                <a:solidFill>
                  <a:schemeClr val="bg1"/>
                </a:solidFill>
              </a:rPr>
              <a:t>синичника</a:t>
            </a:r>
            <a:r>
              <a:rPr lang="ru-RU" dirty="0">
                <a:solidFill>
                  <a:schemeClr val="bg1"/>
                </a:solidFill>
              </a:rPr>
              <a:t> будет в большей безопасности, поскольку хищной птице не так-то просто будет </a:t>
            </a:r>
            <a:r>
              <a:rPr lang="ru-RU" dirty="0" err="1">
                <a:solidFill>
                  <a:schemeClr val="bg1"/>
                </a:solidFill>
              </a:rPr>
              <a:t>усестся</a:t>
            </a:r>
            <a:r>
              <a:rPr lang="ru-RU" dirty="0">
                <a:solidFill>
                  <a:schemeClr val="bg1"/>
                </a:solidFill>
              </a:rPr>
              <a:t> рядом с выходом, а кошке – опереться лапой. Помимо опасности от врагов, шесток способствует птичьим дракам между конкурентами за удобное место гнездования. Если же вы все-таки хотите сделать жердочку, выстругайте ровную прочную </a:t>
            </a:r>
            <a:r>
              <a:rPr lang="ru-RU" dirty="0" err="1">
                <a:solidFill>
                  <a:schemeClr val="bg1"/>
                </a:solidFill>
              </a:rPr>
              <a:t>пасочку</a:t>
            </a:r>
            <a:r>
              <a:rPr lang="ru-RU" dirty="0">
                <a:solidFill>
                  <a:schemeClr val="bg1"/>
                </a:solidFill>
              </a:rPr>
              <a:t>, просверлите чуть ниже летка несквозное отверстие диаметром с подобранный шесток. Чтобы он со временем не выпал из отверстия от колебаний температуры и влажности, перед тем, как </a:t>
            </a:r>
            <a:r>
              <a:rPr lang="ru-RU" dirty="0" err="1">
                <a:solidFill>
                  <a:schemeClr val="bg1"/>
                </a:solidFill>
              </a:rPr>
              <a:t>вствлять</a:t>
            </a:r>
            <a:r>
              <a:rPr lang="ru-RU" dirty="0">
                <a:solidFill>
                  <a:schemeClr val="bg1"/>
                </a:solidFill>
              </a:rPr>
              <a:t> палочку, </a:t>
            </a:r>
            <a:r>
              <a:rPr lang="ru-RU" dirty="0" err="1">
                <a:solidFill>
                  <a:schemeClr val="bg1"/>
                </a:solidFill>
              </a:rPr>
              <a:t>капнте</a:t>
            </a:r>
            <a:r>
              <a:rPr lang="ru-RU" dirty="0">
                <a:solidFill>
                  <a:schemeClr val="bg1"/>
                </a:solidFill>
              </a:rPr>
              <a:t> в отверстие немного столярного клея.</a:t>
            </a:r>
          </a:p>
          <a:p>
            <a:r>
              <a:rPr lang="ru-RU" b="1" smtClean="0">
                <a:solidFill>
                  <a:schemeClr val="bg1"/>
                </a:solidFill>
              </a:rPr>
              <a:t>                            Cиничник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готов!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6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260648"/>
            <a:ext cx="5904656" cy="6408712"/>
          </a:xfrm>
        </p:spPr>
        <p:txBody>
          <a:bodyPr/>
          <a:lstStyle/>
          <a:p>
            <a:r>
              <a:rPr lang="ru-RU" dirty="0"/>
              <a:t>Материалы:</a:t>
            </a:r>
          </a:p>
          <a:p>
            <a:r>
              <a:rPr lang="ru-RU" dirty="0"/>
              <a:t>•	Доски толщиной 2 см. и мин. шириной 14 см. Важно, чтобы одна сторона у доски была </a:t>
            </a:r>
            <a:r>
              <a:rPr lang="ru-RU" dirty="0" err="1" smtClean="0"/>
              <a:t>нестрганная</a:t>
            </a:r>
            <a:r>
              <a:rPr lang="ru-RU" dirty="0" smtClean="0"/>
              <a:t> </a:t>
            </a:r>
            <a:r>
              <a:rPr lang="ru-RU" dirty="0"/>
              <a:t>(или хотя бы как следует расцарапана ножом) – так птенцам и их родителям, будет легче выбираться наружу.</a:t>
            </a:r>
          </a:p>
          <a:p>
            <a:r>
              <a:rPr lang="ru-RU" dirty="0"/>
              <a:t>•	Гвозди 5 см. со шляпкой – 19 шт.</a:t>
            </a:r>
          </a:p>
          <a:p>
            <a:endParaRPr lang="en-US" dirty="0"/>
          </a:p>
        </p:txBody>
      </p:sp>
      <p:pic>
        <p:nvPicPr>
          <p:cNvPr id="4" name="2" descr="Синични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088232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28575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D16800"/>
                </a:solidFill>
                <a:latin typeface="Comic"/>
                <a:ea typeface="Times New Roman"/>
                <a:cs typeface="Times New Roman"/>
              </a:rPr>
              <a:t>Инструменты: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Comic"/>
                <a:ea typeface="Times New Roman"/>
                <a:cs typeface="Times New Roman"/>
              </a:rPr>
              <a:t>Карандаш, циркуль и линейка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Comic"/>
                <a:ea typeface="Times New Roman"/>
                <a:cs typeface="Times New Roman"/>
              </a:rPr>
              <a:t>Лобзик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Comic"/>
                <a:ea typeface="Times New Roman"/>
                <a:cs typeface="Times New Roman"/>
              </a:rPr>
              <a:t>Дрель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Comic"/>
                <a:ea typeface="Times New Roman"/>
                <a:cs typeface="Times New Roman"/>
              </a:rPr>
              <a:t>Молоток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Comic"/>
                <a:ea typeface="Times New Roman"/>
                <a:cs typeface="Times New Roman"/>
              </a:rPr>
              <a:t>Наждачная бумага (шкурка)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846640" cy="6120680"/>
          </a:xfrm>
        </p:spPr>
        <p:txBody>
          <a:bodyPr/>
          <a:lstStyle/>
          <a:p>
            <a:pPr indent="28575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D16800"/>
                </a:solidFill>
                <a:latin typeface="Comic"/>
                <a:ea typeface="Times New Roman"/>
                <a:cs typeface="Times New Roman"/>
              </a:rPr>
              <a:t>Детали для </a:t>
            </a:r>
            <a:r>
              <a:rPr lang="ru-RU" b="1" dirty="0" err="1">
                <a:solidFill>
                  <a:srgbClr val="D16800"/>
                </a:solidFill>
                <a:latin typeface="Comic"/>
                <a:ea typeface="Times New Roman"/>
                <a:cs typeface="Times New Roman"/>
              </a:rPr>
              <a:t>синичника</a:t>
            </a:r>
            <a:r>
              <a:rPr lang="ru-RU" b="1" dirty="0">
                <a:solidFill>
                  <a:srgbClr val="D16800"/>
                </a:solidFill>
                <a:latin typeface="Comic"/>
                <a:ea typeface="Times New Roman"/>
                <a:cs typeface="Times New Roman"/>
              </a:rPr>
              <a:t>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>С помощью карандаша и линейки перенесите чертежи деталей на доски подходящего размера. Все параметры приведены в сантиметрах. Круглое входное отверстие (леток) начертите с помощью циркуля на передней стенке ровно по середине на высоте 18 см.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871296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39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8062664" cy="6624736"/>
          </a:xfrm>
        </p:spPr>
        <p:txBody>
          <a:bodyPr/>
          <a:lstStyle/>
          <a:p>
            <a:r>
              <a:rPr lang="ru-RU" sz="3200" dirty="0"/>
              <a:t>С помощью лобзика аккуратно выпилите детали по контуру. Чтобы выпилить леток, сделайте сверлом сквозное отверстие внутри намеченного круга, достаточное для того, чтобы вставить пилку лобзика. После этого выпилите по начерченному контуру и обработайте края шкуркой. Положите крепежную планку набок и просверлите в ней два сквозных отверстия достаточных, чтобы продеть через них веревку или проволоку, с помощью которой вы собираетесь закрепить готовый </a:t>
            </a:r>
            <a:r>
              <a:rPr lang="ru-RU" sz="3200" dirty="0" err="1"/>
              <a:t>синичник</a:t>
            </a:r>
            <a:r>
              <a:rPr lang="ru-RU" sz="3200" dirty="0"/>
              <a:t> на стволе дерева.</a:t>
            </a:r>
          </a:p>
        </p:txBody>
      </p:sp>
    </p:spTree>
    <p:extLst>
      <p:ext uri="{BB962C8B-B14F-4D97-AF65-F5344CB8AC3E}">
        <p14:creationId xmlns:p14="http://schemas.microsoft.com/office/powerpoint/2010/main" val="376274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14592" cy="6264696"/>
          </a:xfrm>
        </p:spPr>
        <p:txBody>
          <a:bodyPr/>
          <a:lstStyle/>
          <a:p>
            <a:pPr indent="28575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D16800"/>
                </a:solidFill>
                <a:latin typeface="Comic"/>
                <a:ea typeface="Times New Roman"/>
                <a:cs typeface="Times New Roman"/>
              </a:rPr>
              <a:t>Сборка </a:t>
            </a:r>
            <a:r>
              <a:rPr lang="ru-RU" sz="2800" b="1" dirty="0" err="1">
                <a:solidFill>
                  <a:srgbClr val="D16800"/>
                </a:solidFill>
                <a:latin typeface="Comic"/>
                <a:ea typeface="Times New Roman"/>
                <a:cs typeface="Times New Roman"/>
              </a:rPr>
              <a:t>синичника</a:t>
            </a:r>
            <a:r>
              <a:rPr lang="ru-RU" sz="2800" b="1" dirty="0">
                <a:solidFill>
                  <a:srgbClr val="D16800"/>
                </a:solidFill>
                <a:latin typeface="Comic"/>
                <a:ea typeface="Times New Roman"/>
                <a:cs typeface="Times New Roman"/>
              </a:rPr>
              <a:t>: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/>
              <a:t>Перед тем, как приступить к работе, сопоставьте детали со схемой и, не сколачивая, соберите его на столе, чтобы потом было проще. При сбивании будьте внимательны и следите, чтобы не струганная поверхность досок была обращена внутрь птичьего домика. Взрослые птицы и птенцы выбираются из него, цепляясь коготками за шероховатости, и, если внутренняя поверхность будет гладкой, это может грозить птенцам гибелью. А теперь приступим к работе.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58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188640"/>
            <a:ext cx="4536503" cy="6669359"/>
          </a:xfrm>
        </p:spPr>
        <p:txBody>
          <a:bodyPr/>
          <a:lstStyle/>
          <a:p>
            <a:r>
              <a:rPr lang="ru-RU" dirty="0"/>
              <a:t>1. Приложите крепежную планку с внешней стороны задней стенки ровно посередине и прибейте 2 гвоздями. Гвозди должны выступать наружу со стороны планки, где их и следует загнуть.</a:t>
            </a:r>
          </a:p>
          <a:p>
            <a:r>
              <a:rPr lang="ru-RU" dirty="0"/>
              <a:t>2. Прибейте полученную заготовку к боковой стенке 2 гвоздями со стороны задней стенки.</a:t>
            </a:r>
          </a:p>
          <a:p>
            <a:r>
              <a:rPr lang="ru-RU" dirty="0"/>
              <a:t>3. Таким же образом приколотите вторую боковую стенку.</a:t>
            </a:r>
          </a:p>
          <a:p>
            <a:r>
              <a:rPr lang="ru-RU" dirty="0"/>
              <a:t>4. Возьмите дно и с помощью молотка аккуратно вставьте его между трех стенок так, чтобы образовалась ровная поверхность. Прибейте дно к стенкам: по одному гвоздю в центр низа боковых стенок и 2 гвоздя со стороны задней стенки.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75602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22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5. Возьмите переднюю стенку, приложите ее к полученной заготовке и прибейте 5 гвоздями: по 2 в боковые стенки и 1 в дно.</a:t>
            </a:r>
          </a:p>
          <a:p>
            <a:r>
              <a:rPr lang="ru-RU" dirty="0">
                <a:solidFill>
                  <a:schemeClr val="bg1"/>
                </a:solidFill>
              </a:rPr>
              <a:t>6. Возьмите крышку и с внутренней стороны начертите 4 линии: три на расстоянии 2 см. от края и четвертую на расстоянии 6 см. так, как показано на схеме пунктиром. Затем положите на образовавшийся квадрат втулку и прибейте ее к крышке 4 гвоздями – по одному с каждой стороны.</a:t>
            </a:r>
          </a:p>
          <a:p>
            <a:r>
              <a:rPr lang="ru-RU" dirty="0">
                <a:solidFill>
                  <a:schemeClr val="bg1"/>
                </a:solidFill>
              </a:rPr>
              <a:t>7. Закройте </a:t>
            </a:r>
            <a:r>
              <a:rPr lang="ru-RU" dirty="0" err="1">
                <a:solidFill>
                  <a:schemeClr val="bg1"/>
                </a:solidFill>
              </a:rPr>
              <a:t>синичник</a:t>
            </a:r>
            <a:r>
              <a:rPr lang="ru-RU" dirty="0">
                <a:solidFill>
                  <a:schemeClr val="bg1"/>
                </a:solidFill>
              </a:rPr>
              <a:t> крышкой так, чтобы над входом образовался козырек. Крышку к </a:t>
            </a:r>
            <a:r>
              <a:rPr lang="ru-RU" dirty="0" err="1">
                <a:solidFill>
                  <a:schemeClr val="bg1"/>
                </a:solidFill>
              </a:rPr>
              <a:t>синичнику</a:t>
            </a:r>
            <a:r>
              <a:rPr lang="ru-RU" dirty="0">
                <a:solidFill>
                  <a:schemeClr val="bg1"/>
                </a:solidFill>
              </a:rPr>
              <a:t> не прибивают, поскольку после периода гнездования осенью его следует почистить. Но крышка обязательно должна прилегать плотно, чтобы ее не смогли открыть ни кошка, ни ворона – главные враги птенцов. Края втулки и края стенок внутри для лучшего совмещения скорее всего придется подровнять шкуркой.</a:t>
            </a:r>
          </a:p>
        </p:txBody>
      </p:sp>
    </p:spTree>
    <p:extLst>
      <p:ext uri="{BB962C8B-B14F-4D97-AF65-F5344CB8AC3E}">
        <p14:creationId xmlns:p14="http://schemas.microsoft.com/office/powerpoint/2010/main" val="1849808404"/>
      </p:ext>
    </p:extLst>
  </p:cSld>
  <p:clrMapOvr>
    <a:masterClrMapping/>
  </p:clrMapOvr>
</p:sld>
</file>

<file path=ppt/theme/theme1.xml><?xml version="1.0" encoding="utf-8"?>
<a:theme xmlns:a="http://schemas.openxmlformats.org/drawingml/2006/main" name="tool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tools</Template>
  <TotalTime>27</TotalTime>
  <Words>484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tools</vt:lpstr>
      <vt:lpstr>Как самому сделать синичник? </vt:lpstr>
      <vt:lpstr>Презентация PowerPoint</vt:lpstr>
      <vt:lpstr>Инструменты: </vt:lpstr>
      <vt:lpstr>Детали для синичника: С помощью карандаша и линейки перенесите чертежи деталей на доски подходящего размера. Все параметры приведены в сантиметрах. Круглое входное отверстие (леток) начертите с помощью циркуля на передней стенке ровно по середине на высоте 18 см.</vt:lpstr>
      <vt:lpstr>Презентация PowerPoint</vt:lpstr>
      <vt:lpstr>С помощью лобзика аккуратно выпилите детали по контуру. Чтобы выпилить леток, сделайте сверлом сквозное отверстие внутри намеченного круга, достаточное для того, чтобы вставить пилку лобзика. После этого выпилите по начерченному контуру и обработайте края шкуркой. Положите крепежную планку набок и просверлите в ней два сквозных отверстия достаточных, чтобы продеть через них веревку или проволоку, с помощью которой вы собираетесь закрепить готовый синичник на стволе дерева.</vt:lpstr>
      <vt:lpstr>Сборка синичника: Перед тем, как приступить к работе, сопоставьте детали со схемой и, не сколачивая, соберите его на столе, чтобы потом было проще. При сбивании будьте внимательны и следите, чтобы не струганная поверхность досок была обращена внутрь птичьего домика. Взрослые птицы и птенцы выбираются из него, цепляясь коготками за шероховатости, и, если внутренняя поверхность будет гладкой, это может грозить птенцам гибелью. А теперь приступим к работе.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User</cp:lastModifiedBy>
  <cp:revision>5</cp:revision>
  <dcterms:created xsi:type="dcterms:W3CDTF">2013-03-08T06:31:31Z</dcterms:created>
  <dcterms:modified xsi:type="dcterms:W3CDTF">2016-02-16T08:14:57Z</dcterms:modified>
</cp:coreProperties>
</file>