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851648" cy="7715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Трафарет «Ручные швы»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24" y="3286124"/>
            <a:ext cx="7858180" cy="1752600"/>
          </a:xfrm>
        </p:spPr>
        <p:txBody>
          <a:bodyPr/>
          <a:lstStyle/>
          <a:p>
            <a:pPr algn="ctr"/>
            <a:r>
              <a:rPr lang="ru-RU" dirty="0" smtClean="0"/>
              <a:t>Автор: </a:t>
            </a:r>
            <a:r>
              <a:rPr lang="ru-RU" dirty="0" err="1" smtClean="0"/>
              <a:t>Подолевская</a:t>
            </a:r>
            <a:r>
              <a:rPr lang="ru-RU" dirty="0" smtClean="0"/>
              <a:t> Т.В., 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                 учитель технологии </a:t>
            </a:r>
          </a:p>
          <a:p>
            <a:r>
              <a:rPr lang="en-US" dirty="0" smtClean="0"/>
              <a:t>I</a:t>
            </a:r>
            <a:r>
              <a:rPr lang="ru-RU" dirty="0" smtClean="0"/>
              <a:t> квалификационной категории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785794"/>
            <a:ext cx="4157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Методическое пособие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2357430"/>
            <a:ext cx="4145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(демонстрационное пособие)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5286388"/>
            <a:ext cx="20838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П. </a:t>
            </a:r>
            <a:r>
              <a:rPr lang="ru-RU" dirty="0" err="1" smtClean="0"/>
              <a:t>жд.ст</a:t>
            </a:r>
            <a:r>
              <a:rPr lang="ru-RU" dirty="0" smtClean="0"/>
              <a:t>. </a:t>
            </a:r>
            <a:r>
              <a:rPr lang="ru-RU" dirty="0" err="1" smtClean="0"/>
              <a:t>Тулюшка</a:t>
            </a:r>
            <a:endParaRPr lang="ru-RU" dirty="0" smtClean="0"/>
          </a:p>
          <a:p>
            <a:r>
              <a:rPr lang="ru-RU" dirty="0" smtClean="0"/>
              <a:t>           2012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нешний вид трафарета 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121444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00240"/>
            <a:ext cx="1328745" cy="1977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071678"/>
            <a:ext cx="1278122" cy="195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демонстрационный трафарет держать на уровне глаз (или на высокой  подставке); </a:t>
            </a:r>
            <a:endParaRPr lang="ru-RU" dirty="0" smtClean="0"/>
          </a:p>
          <a:p>
            <a:r>
              <a:rPr lang="ru-RU" dirty="0" smtClean="0"/>
              <a:t>иглой с большим ушком и шерстяной нитью или нитью мулине в 6 сложений выполнять шов с одновременным объяснением учителя; </a:t>
            </a:r>
          </a:p>
          <a:p>
            <a:r>
              <a:rPr lang="ru-RU" dirty="0" smtClean="0"/>
              <a:t>использовать технологические карты и инструкционные карты; </a:t>
            </a:r>
          </a:p>
          <a:p>
            <a:r>
              <a:rPr lang="ru-RU" dirty="0" smtClean="0"/>
              <a:t>соблюдать технические условия выполнения шва: длина стежков, расстояние между ними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928802"/>
            <a:ext cx="8425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Трафарет «Ручные швы»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- это перфорированная лента.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935480"/>
            <a:ext cx="82582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обучение учащихся технологической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последовательности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выполнения швов.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образовательная:</a:t>
            </a:r>
            <a:r>
              <a:rPr lang="ru-RU" dirty="0" smtClean="0"/>
              <a:t> учит аккуратно выполнять тот или иной шов;</a:t>
            </a:r>
          </a:p>
          <a:p>
            <a:r>
              <a:rPr lang="ru-RU" u="sng" dirty="0" smtClean="0"/>
              <a:t>развивающая:</a:t>
            </a:r>
            <a:r>
              <a:rPr lang="ru-RU" dirty="0" smtClean="0"/>
              <a:t> развивает мелкую моторику рук, глазомер;  пространственную ориентировку на перфорированной ленте (далее и на образце из ткани);</a:t>
            </a:r>
          </a:p>
          <a:p>
            <a:r>
              <a:rPr lang="ru-RU" u="sng" dirty="0" smtClean="0"/>
              <a:t>воспитательная: </a:t>
            </a:r>
            <a:r>
              <a:rPr lang="ru-RU" dirty="0" smtClean="0"/>
              <a:t>повышает мотивацию к выполнению задания; вселяет уверенность в ребенка в его умение  аккуратно и правильно выполнить работу </a:t>
            </a:r>
            <a:r>
              <a:rPr lang="ru-RU" dirty="0" smtClean="0"/>
              <a:t>; </a:t>
            </a:r>
            <a:r>
              <a:rPr lang="ru-RU" dirty="0" smtClean="0"/>
              <a:t>повышает интерес к изучению данного раздела и предмета в целом.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Положительная характеристика: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Позволяет увидеть принцип </a:t>
            </a:r>
            <a:r>
              <a:rPr lang="ru-RU" dirty="0" smtClean="0"/>
              <a:t>образования строчки.</a:t>
            </a:r>
          </a:p>
          <a:p>
            <a:r>
              <a:rPr lang="ru-RU" dirty="0" smtClean="0"/>
              <a:t>Не нарушает целостного восприятия шва.</a:t>
            </a:r>
          </a:p>
          <a:p>
            <a:r>
              <a:rPr lang="ru-RU" dirty="0" smtClean="0"/>
              <a:t>Может быть использован для тренировочных упражнений.</a:t>
            </a:r>
          </a:p>
          <a:p>
            <a:r>
              <a:rPr lang="ru-RU" dirty="0" smtClean="0"/>
              <a:t>Удобен в использовании; прост в изготовлении.</a:t>
            </a:r>
          </a:p>
          <a:p>
            <a:r>
              <a:rPr lang="ru-RU" dirty="0" smtClean="0"/>
              <a:t>Может быть использован в качестве практического повторения.</a:t>
            </a:r>
          </a:p>
          <a:p>
            <a:r>
              <a:rPr lang="ru-RU" dirty="0" smtClean="0"/>
              <a:t>Сокращает время на индивидуальный показ.</a:t>
            </a:r>
          </a:p>
          <a:p>
            <a:r>
              <a:rPr lang="ru-RU" dirty="0" smtClean="0"/>
              <a:t>Многоразового использования.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пособия: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Демонстрация </a:t>
            </a:r>
            <a:r>
              <a:rPr lang="ru-RU" dirty="0" smtClean="0"/>
              <a:t>способов  закрепления нити в начале строчки.</a:t>
            </a:r>
          </a:p>
          <a:p>
            <a:pPr lvl="0"/>
            <a:r>
              <a:rPr lang="ru-RU" dirty="0" smtClean="0"/>
              <a:t>Демонстрация  последовательности  выполнения ручного шва.</a:t>
            </a:r>
          </a:p>
          <a:p>
            <a:pPr lvl="0"/>
            <a:r>
              <a:rPr lang="ru-RU" dirty="0" smtClean="0"/>
              <a:t>Демонстрация закрепления нити в конце строчки.</a:t>
            </a:r>
          </a:p>
          <a:p>
            <a:pPr lvl="0"/>
            <a:r>
              <a:rPr lang="ru-RU" dirty="0" smtClean="0"/>
              <a:t>Демонстрация видов ручных швов.</a:t>
            </a:r>
          </a:p>
          <a:p>
            <a:pPr lvl="0"/>
            <a:r>
              <a:rPr lang="ru-RU" dirty="0" smtClean="0"/>
              <a:t>Тренажер для подготовки к работе на ткани.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изучении разделов и тем: 1) «Рукоделие» - вышивка и лоскутное шитьё.</a:t>
            </a:r>
          </a:p>
          <a:p>
            <a:pPr>
              <a:buNone/>
            </a:pPr>
            <a:r>
              <a:rPr lang="ru-RU" dirty="0" smtClean="0"/>
              <a:t> 2) «Технология обработки ткани» технология выполнения ручных швов, изготовление швейного изделия.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Во внеурочной деятельности – </a:t>
            </a:r>
          </a:p>
          <a:p>
            <a:pPr marL="514350" indent="-514350">
              <a:buNone/>
            </a:pPr>
            <a:r>
              <a:rPr lang="ru-RU" dirty="0" smtClean="0"/>
              <a:t>1)На занятиях кружков по рукоделию</a:t>
            </a:r>
          </a:p>
          <a:p>
            <a:pPr marL="514350" indent="-514350">
              <a:buNone/>
            </a:pPr>
            <a:r>
              <a:rPr lang="ru-RU" dirty="0" smtClean="0"/>
              <a:t>2) На внеклассных занятиях по технологии</a:t>
            </a:r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качестве практического повторения для детей с особыми образовательными потребностями.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Материалы: плотный картон, пластик, тонкая фанера.</a:t>
            </a:r>
          </a:p>
          <a:p>
            <a:r>
              <a:rPr lang="ru-RU" dirty="0" smtClean="0"/>
              <a:t>Отверстия выполняются пробойником (диаметр трубки не более 5 мм) или вязальной спицей.</a:t>
            </a:r>
          </a:p>
          <a:p>
            <a:r>
              <a:rPr lang="ru-RU" dirty="0" smtClean="0"/>
              <a:t>Используется деревянная подставка.</a:t>
            </a:r>
          </a:p>
          <a:p>
            <a:r>
              <a:rPr lang="ru-RU" dirty="0" smtClean="0"/>
              <a:t>Отверстия пробиваются по заранее намеченной линии.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370</Words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Трафарет «Ручные швы»</vt:lpstr>
      <vt:lpstr>Трафарет «Ручные швы» </vt:lpstr>
      <vt:lpstr>Цель:</vt:lpstr>
      <vt:lpstr>Задачи:</vt:lpstr>
      <vt:lpstr>Положительная характеристика:</vt:lpstr>
      <vt:lpstr>Функции пособия:</vt:lpstr>
      <vt:lpstr>Область применения:</vt:lpstr>
      <vt:lpstr>Область применения</vt:lpstr>
      <vt:lpstr>Способ изготовления</vt:lpstr>
      <vt:lpstr>Внешний вид трафарета </vt:lpstr>
      <vt:lpstr>Методические рекомендации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Трафарет «Ручные швы»</dc:title>
  <dc:creator>1</dc:creator>
  <cp:lastModifiedBy>1</cp:lastModifiedBy>
  <cp:revision>10</cp:revision>
  <dcterms:created xsi:type="dcterms:W3CDTF">2012-02-26T07:29:59Z</dcterms:created>
  <dcterms:modified xsi:type="dcterms:W3CDTF">2012-02-26T08:27:57Z</dcterms:modified>
</cp:coreProperties>
</file>