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мотреть мультфильм 12 подвигов геракла - коллекция an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1400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33" y="620688"/>
            <a:ext cx="3920952" cy="294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74" y="3282528"/>
            <a:ext cx="563262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7" y="1340768"/>
            <a:ext cx="8702514" cy="288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5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леш-моб &quot;Пантеон греческих Богов&quot; - German Gothic Slash Fic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9" y="188640"/>
            <a:ext cx="846587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       </a:t>
            </a:r>
            <a:r>
              <a:rPr lang="ru-RU" sz="1000" dirty="0" smtClean="0"/>
              <a:t>Но </a:t>
            </a:r>
            <a:r>
              <a:rPr lang="ru-RU" sz="1000" dirty="0"/>
              <a:t>и сами боги, по представлениям греков, появились не сразу. В начале всех начал, как рассказывают мифы, был лишь один бесконечный Хаос. Из Хаоса родилась Любовь, и благодаря ее великой силе начал создаваться мир. Появилась Земля – Гея, а в глубине ее – вечная тьма – Тартар. Ночь и Мрак породили Эфир и День, отсюда произошла смена дня и ночи. Земля создала Небо, Горы и Море. От союза Земли – Геи с Небом – Ураном появились могучие титаны. Они создали Солнце, Луну, Зарю и Ветры. Один из титанов – Крон отнял власть у своего отца Урана, но, боясь, как бы собственные дети не обрекли его на такую же участь, Крон безжалостно проглатывал их всех.</a:t>
            </a:r>
            <a:br>
              <a:rPr lang="ru-RU" sz="1000" dirty="0"/>
            </a:br>
            <a:r>
              <a:rPr lang="ru-RU" sz="1000" dirty="0" smtClean="0"/>
              <a:t>       Когда </a:t>
            </a:r>
            <a:r>
              <a:rPr lang="ru-RU" sz="1000" dirty="0"/>
              <a:t>же дело дошло до последнего ребенка – Зевса, жена Крона – Гея подала мужу камень, завернутый в пеленки. Крон проглотил камень, не подозревая обмана. А Зевс тем временем был спрятан на острове Крит. Когда он вырос, то сверг отца, заставил его вернуть всех проглоченных детей и сам воцарился на небе. Одному из братьев своих – Посейдону отдал Зевс во владение море, а другому, Аиду (или Плутону), – подземный мир.</a:t>
            </a:r>
            <a:br>
              <a:rPr lang="ru-RU" sz="1000" dirty="0"/>
            </a:br>
            <a:r>
              <a:rPr lang="ru-RU" sz="1000" dirty="0" smtClean="0"/>
              <a:t>       Царствует </a:t>
            </a:r>
            <a:r>
              <a:rPr lang="ru-RU" sz="1000" dirty="0"/>
              <a:t>на небе великий Зевс, верховный владыка богов и людей: он повелевает громом и молнией, устанавливает на земле порядок и законы. Главное местопребывание богов – небесные чертоги на вершине горы Олимп. Здесь пируют бессмертные боги, вкушая особую божественную пищу – амброзию и нектар; здесь решают они судьбы человечества. Вместе с Зевсом в золотых чертогах живут жена его Гера, покровительница брака и рождения, и любимая дочь Афина Паллада, богиня мудрости и доблести.</a:t>
            </a:r>
            <a:br>
              <a:rPr lang="ru-RU" sz="1000" dirty="0"/>
            </a:br>
            <a:r>
              <a:rPr lang="ru-RU" sz="1000" dirty="0" smtClean="0"/>
              <a:t>       На </a:t>
            </a:r>
            <a:r>
              <a:rPr lang="ru-RU" sz="1000" dirty="0"/>
              <a:t>пир богов приходит и брат Зевса Посейдон, повелитель морей. Когда мчится Посейдон на своих морских конях, расступаются волны, а когда ударяет своим трезубцем, на море начинается буря.</a:t>
            </a:r>
            <a:br>
              <a:rPr lang="ru-RU" sz="1000" dirty="0"/>
            </a:br>
            <a:r>
              <a:rPr lang="ru-RU" sz="1000" dirty="0" smtClean="0"/>
              <a:t>       Богиня </a:t>
            </a:r>
            <a:r>
              <a:rPr lang="ru-RU" sz="1000" dirty="0"/>
              <a:t>любви Афродита родилась из пены морской близ острова Кипр. Ее сын, шаловливый и капризный Эрот, мечет свои стрелы в сердца богов и людей, зарождая в них любовь, а спутник Афродиты – бог брака Гименей приносит радость супругам в их совместной жизни.</a:t>
            </a:r>
            <a:br>
              <a:rPr lang="ru-RU" sz="1000" dirty="0"/>
            </a:br>
            <a:r>
              <a:rPr lang="ru-RU" sz="1000" dirty="0" smtClean="0"/>
              <a:t>       Почетное </a:t>
            </a:r>
            <a:r>
              <a:rPr lang="ru-RU" sz="1000" dirty="0"/>
              <a:t>место занимают бог света Аполлон (Феб) и сестра его – богиня охоты Артемида.</a:t>
            </a:r>
            <a:br>
              <a:rPr lang="ru-RU" sz="1000" dirty="0"/>
            </a:br>
            <a:r>
              <a:rPr lang="ru-RU" sz="1000" dirty="0" smtClean="0"/>
              <a:t>       Аполлон </a:t>
            </a:r>
            <a:r>
              <a:rPr lang="ru-RU" sz="1000" dirty="0"/>
              <a:t>почитался как бог красоты, бог всего прекрасного и изящного. Он покровитель поэтов, художников, музыкантов, покровитель юной силы и ловкости. Его спутницы – девять Муз. И среди них покровительницы искусств: Мельпомена – трагедии, Терпсихора – танца, Каллиопа – эпоса, Талия – комедии. Аполлон считался также исцелителем болезней и богом, предсказывающим будущее.</a:t>
            </a:r>
            <a:br>
              <a:rPr lang="ru-RU" sz="1000" dirty="0"/>
            </a:br>
            <a:r>
              <a:rPr lang="ru-RU" sz="1000" dirty="0" smtClean="0"/>
              <a:t>       На </a:t>
            </a:r>
            <a:r>
              <a:rPr lang="ru-RU" sz="1000" dirty="0"/>
              <a:t>Олимпе живут и бог войны, кровожадный Арес, и вестник богов, хитрый и изворотливый Гермес – покровитель торговцев и воров.</a:t>
            </a:r>
            <a:br>
              <a:rPr lang="ru-RU" sz="1000" dirty="0"/>
            </a:br>
            <a:r>
              <a:rPr lang="ru-RU" sz="1000" dirty="0" smtClean="0"/>
              <a:t>       По </a:t>
            </a:r>
            <a:r>
              <a:rPr lang="ru-RU" sz="1000" dirty="0"/>
              <a:t>мере того как менялся образ жизни людей, менялись их представления о богах. С развитием земледелия и ремесел особое значение приобрела богиня земледелия Деметра, а бог огня Гефест стал в то же время и покровителем кузнецов. Когда же в Грецию пришла культура винограда, появился новый бог – Дионис (или Вакх), бог виноградарства и виноделия.</a:t>
            </a:r>
            <a:br>
              <a:rPr lang="ru-RU" sz="1000" dirty="0"/>
            </a:br>
            <a:r>
              <a:rPr lang="ru-RU" sz="1000" dirty="0" smtClean="0"/>
              <a:t>       За </a:t>
            </a:r>
            <a:r>
              <a:rPr lang="ru-RU" sz="1000" dirty="0"/>
              <a:t>коварство и обман боги обрекли царя Сизифа в загробном мире вечно вкатывать в гору этот огромный камень.</a:t>
            </a:r>
            <a:br>
              <a:rPr lang="ru-RU" sz="1000" dirty="0"/>
            </a:br>
            <a:r>
              <a:rPr lang="ru-RU" sz="1000" dirty="0" smtClean="0"/>
              <a:t>       Жутко </a:t>
            </a:r>
            <a:r>
              <a:rPr lang="ru-RU" sz="1000" dirty="0"/>
              <a:t>и мрачно в царстве Аида – владыки подземного мира, где струятся воды Леты v источника забвения. В это царство теней уходят души умерших. Их перевозит на своей ладье через адскую реку Ахерон угрюмый старик Харон. Ворота царства сторожит чудовищный пес с тремя головами </a:t>
            </a:r>
            <a:r>
              <a:rPr lang="ru-RU" sz="1000" dirty="0" err="1"/>
              <a:t>Кербер</a:t>
            </a:r>
            <a:r>
              <a:rPr lang="ru-RU" sz="1000" dirty="0"/>
              <a:t> (Цербер). У трона Аида стоят бог смерти </a:t>
            </a:r>
            <a:r>
              <a:rPr lang="ru-RU" sz="1000" dirty="0" err="1"/>
              <a:t>Танат</a:t>
            </a:r>
            <a:r>
              <a:rPr lang="ru-RU" sz="1000" dirty="0"/>
              <a:t> и бог сна Гипнос. Ужасные муки терпят грешники в загробном мире. Сын Зевса Тантал за свои злодеяния обречен на вечные муки жажды, голода и страха. Он стоит по горло в воде, а над ним свисают плоды фруктовых деревьев. Но лишь только наклонится Тантал к воде, уровень ее понижается, лишь только протянет руку к плодам, ветви поднимаются ввысь. Над головой Тантала нависла скала, грозящая ежеминутно обрушиться на него.</a:t>
            </a:r>
            <a:br>
              <a:rPr lang="ru-RU" sz="1000" dirty="0"/>
            </a:br>
            <a:r>
              <a:rPr lang="ru-RU" sz="1000" dirty="0" smtClean="0"/>
              <a:t>       Всесильны </a:t>
            </a:r>
            <a:r>
              <a:rPr lang="ru-RU" sz="1000" dirty="0"/>
              <a:t>боги Эллады, но и над ними имеют власть богини судьбы Мойры. Их три сестры – Клото, </a:t>
            </a:r>
            <a:r>
              <a:rPr lang="ru-RU" sz="1000" dirty="0" err="1"/>
              <a:t>Лахесис</a:t>
            </a:r>
            <a:r>
              <a:rPr lang="ru-RU" sz="1000" dirty="0"/>
              <a:t> и </a:t>
            </a:r>
            <a:r>
              <a:rPr lang="ru-RU" sz="1000" dirty="0" err="1"/>
              <a:t>Атропа</a:t>
            </a:r>
            <a:r>
              <a:rPr lang="ru-RU" sz="1000" dirty="0"/>
              <a:t>. Они прядут нить жизни и определяют судьбы богов и людей. Олимпийские боги создали человеческий род. Но когда Зевс в гневе на людей задумал погубить их, титан Прометей восстал против него. Он похитил у Зевса искру божественного огня, которую передал людям, и они получили разум и память. Зевс жестоко наказал титана: Прометей был прикован к скале, и орел прилетал ежедневно клевать его печень. Но не склонился титан перед могуществом Зевса и стойко вынес все мучения.</a:t>
            </a:r>
            <a:br>
              <a:rPr lang="ru-RU" sz="1000" dirty="0"/>
            </a:br>
            <a:r>
              <a:rPr lang="ru-RU" sz="1000" dirty="0" smtClean="0"/>
              <a:t>       От </a:t>
            </a:r>
            <a:r>
              <a:rPr lang="ru-RU" sz="1000" dirty="0"/>
              <a:t>союза богов с людьми произошли герои. Это богатыри, прославившиеся своими великими деяниями на благо человечества. Мифы о героях повествуют о борьбе человека, о его торжестве над стихиями природы.</a:t>
            </a:r>
            <a:br>
              <a:rPr lang="ru-RU" sz="1000" dirty="0"/>
            </a:br>
            <a:r>
              <a:rPr lang="ru-RU" sz="1000" dirty="0" smtClean="0"/>
              <a:t>       Эти </a:t>
            </a:r>
            <a:r>
              <a:rPr lang="ru-RU" sz="1000" dirty="0"/>
              <a:t>мифы рассказывают о первых основателях человеческой культуры; о людях выдающейся храбрости, ума и отваги, очистивших мир от разбойников и диких зверей; о первых мореплавателях, посетивших далекие страны; о доблестных и мудрых правителях, освобождавших отечество от чужеземного ига и устанавливавших справедливые законы и порядки. В поэтических сказаниях о героях отразился весь духовный мир древних греков с их идеалами и любовью к красоте.</a:t>
            </a:r>
            <a:br>
              <a:rPr lang="ru-RU" sz="1000" dirty="0"/>
            </a:b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592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138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</cp:revision>
  <dcterms:created xsi:type="dcterms:W3CDTF">2014-12-01T15:57:01Z</dcterms:created>
  <dcterms:modified xsi:type="dcterms:W3CDTF">2016-02-14T08:41:43Z</dcterms:modified>
</cp:coreProperties>
</file>