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630" autoAdjust="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B649D-3654-45F7-AEFE-13D183B86E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86764-1A9A-4866-BDD4-13AD2B039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A2E93-1C81-4F3B-8556-4C47BE08A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1249-557F-4C9D-B2AF-1E39E7EB77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2804C-47A3-4119-AADE-598DCED18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F435E-0F6C-4434-B783-F6224F8B8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25EFA-3A89-4B69-B670-20B28A8E3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B3A67-08A5-4F29-83E1-D64BC9AA9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F0C3B-6303-4B56-B6B3-D0578BCAF2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09790-6496-4854-9EC8-099C4FC34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5B8B4-0361-4C29-93F3-909FBCFD2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F1FF32C-1856-4484-813C-C318C690C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500198"/>
          </a:xfrm>
        </p:spPr>
        <p:txBody>
          <a:bodyPr/>
          <a:lstStyle/>
          <a:p>
            <a:pPr eaLnBrk="1" hangingPunct="1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Тесты.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«Русские народные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промыслы»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К моим урокам\гжель\ec8266a28d59ac3aea2a70e865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262304"/>
            <a:ext cx="3595696" cy="359569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714480" y="1785926"/>
            <a:ext cx="53578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СРЦдН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Ивнянского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района.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Бабынина Татьяна Николаевна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05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5157788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0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3933825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303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6" y="2714620"/>
            <a:ext cx="525468" cy="52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03" name="Group 355"/>
          <p:cNvGraphicFramePr>
            <a:graphicFrameLocks noGrp="1"/>
          </p:cNvGraphicFramePr>
          <p:nvPr/>
        </p:nvGraphicFramePr>
        <p:xfrm>
          <a:off x="179388" y="2133600"/>
          <a:ext cx="6840537" cy="3703638"/>
        </p:xfrm>
        <a:graphic>
          <a:graphicData uri="http://schemas.openxmlformats.org/drawingml/2006/table">
            <a:tbl>
              <a:tblPr/>
              <a:tblGrid>
                <a:gridCol w="360362"/>
                <a:gridCol w="6480175"/>
              </a:tblGrid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УЗНАЙ ПРОМЫСЕЛ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Промысел Хохлома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Промысел Гжель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Игрушка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Филимоновская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Жостоский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промысел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Игрушка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Вырковская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Игрушка Дымково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Посуда  Городец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Лаковый промысел Палех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Посуда Хохлома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0" name="AutoShape 132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2708275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2281" name="AutoShape 233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2420938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282" name="AutoShape 234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3032094"/>
            <a:ext cx="288956" cy="288956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в</a:t>
            </a:r>
          </a:p>
        </p:txBody>
      </p:sp>
      <p:sp>
        <p:nvSpPr>
          <p:cNvPr id="2294" name="Rectangle 246"/>
          <p:cNvSpPr>
            <a:spLocks noChangeArrowheads="1"/>
          </p:cNvSpPr>
          <p:nvPr/>
        </p:nvSpPr>
        <p:spPr bwMode="auto">
          <a:xfrm>
            <a:off x="7235825" y="2709863"/>
            <a:ext cx="479447" cy="50482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95" name="Rectangle 247"/>
          <p:cNvSpPr>
            <a:spLocks noChangeArrowheads="1"/>
          </p:cNvSpPr>
          <p:nvPr/>
        </p:nvSpPr>
        <p:spPr bwMode="auto">
          <a:xfrm>
            <a:off x="7235825" y="3933825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96" name="Rectangle 248"/>
          <p:cNvSpPr>
            <a:spLocks noChangeArrowheads="1"/>
          </p:cNvSpPr>
          <p:nvPr/>
        </p:nvSpPr>
        <p:spPr bwMode="auto">
          <a:xfrm>
            <a:off x="7235825" y="5157788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0" name="Rectangle 252"/>
          <p:cNvSpPr>
            <a:spLocks noChangeArrowheads="1"/>
          </p:cNvSpPr>
          <p:nvPr/>
        </p:nvSpPr>
        <p:spPr bwMode="auto">
          <a:xfrm>
            <a:off x="7215206" y="2714620"/>
            <a:ext cx="500066" cy="500066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2" name="AutoShape 254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3644900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303" name="AutoShape 255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3933825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2304" name="AutoShape 256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4221163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в</a:t>
            </a:r>
          </a:p>
        </p:txBody>
      </p:sp>
      <p:sp>
        <p:nvSpPr>
          <p:cNvPr id="2305" name="Rectangle 257"/>
          <p:cNvSpPr>
            <a:spLocks noChangeArrowheads="1"/>
          </p:cNvSpPr>
          <p:nvPr/>
        </p:nvSpPr>
        <p:spPr bwMode="auto">
          <a:xfrm>
            <a:off x="7235825" y="3933825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28" name="Text Box 258"/>
          <p:cNvSpPr txBox="1">
            <a:spLocks noChangeArrowheads="1"/>
          </p:cNvSpPr>
          <p:nvPr/>
        </p:nvSpPr>
        <p:spPr bwMode="auto">
          <a:xfrm>
            <a:off x="6643688" y="428625"/>
            <a:ext cx="1136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 № 1 </a:t>
            </a:r>
          </a:p>
        </p:txBody>
      </p:sp>
      <p:sp>
        <p:nvSpPr>
          <p:cNvPr id="3129" name="Text Box 259"/>
          <p:cNvSpPr txBox="1">
            <a:spLocks noChangeArrowheads="1"/>
          </p:cNvSpPr>
          <p:nvPr/>
        </p:nvSpPr>
        <p:spPr bwMode="auto">
          <a:xfrm>
            <a:off x="6072188" y="908050"/>
            <a:ext cx="3033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Тема:  Промыслы России</a:t>
            </a:r>
          </a:p>
        </p:txBody>
      </p:sp>
      <p:sp>
        <p:nvSpPr>
          <p:cNvPr id="2308" name="AutoShape 260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4868863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309" name="AutoShape 261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5157788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2310" name="AutoShape 262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5445125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в</a:t>
            </a:r>
          </a:p>
        </p:txBody>
      </p:sp>
      <p:sp>
        <p:nvSpPr>
          <p:cNvPr id="2312" name="Rectangle 264"/>
          <p:cNvSpPr>
            <a:spLocks noChangeArrowheads="1"/>
          </p:cNvSpPr>
          <p:nvPr/>
        </p:nvSpPr>
        <p:spPr bwMode="auto">
          <a:xfrm>
            <a:off x="7235825" y="5157788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4" name="Text Box 352"/>
          <p:cNvSpPr txBox="1">
            <a:spLocks noChangeArrowheads="1"/>
          </p:cNvSpPr>
          <p:nvPr/>
        </p:nvSpPr>
        <p:spPr bwMode="auto">
          <a:xfrm>
            <a:off x="1692275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1. </a:t>
            </a:r>
          </a:p>
        </p:txBody>
      </p:sp>
      <p:sp>
        <p:nvSpPr>
          <p:cNvPr id="3135" name="Text Box 353"/>
          <p:cNvSpPr txBox="1">
            <a:spLocks noChangeArrowheads="1"/>
          </p:cNvSpPr>
          <p:nvPr/>
        </p:nvSpPr>
        <p:spPr bwMode="auto">
          <a:xfrm>
            <a:off x="3348038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2. </a:t>
            </a:r>
          </a:p>
        </p:txBody>
      </p:sp>
      <p:sp>
        <p:nvSpPr>
          <p:cNvPr id="3136" name="Text Box 354"/>
          <p:cNvSpPr txBox="1">
            <a:spLocks noChangeArrowheads="1"/>
          </p:cNvSpPr>
          <p:nvPr/>
        </p:nvSpPr>
        <p:spPr bwMode="auto">
          <a:xfrm>
            <a:off x="4932363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3. </a:t>
            </a:r>
          </a:p>
        </p:txBody>
      </p:sp>
      <p:sp>
        <p:nvSpPr>
          <p:cNvPr id="3137" name="Rectangle 356"/>
          <p:cNvSpPr>
            <a:spLocks noChangeArrowheads="1"/>
          </p:cNvSpPr>
          <p:nvPr/>
        </p:nvSpPr>
        <p:spPr bwMode="auto">
          <a:xfrm>
            <a:off x="2500313" y="0"/>
            <a:ext cx="1500187" cy="1654175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8" name="Rectangle 357"/>
          <p:cNvSpPr>
            <a:spLocks noChangeArrowheads="1"/>
          </p:cNvSpPr>
          <p:nvPr/>
        </p:nvSpPr>
        <p:spPr bwMode="auto">
          <a:xfrm>
            <a:off x="642938" y="0"/>
            <a:ext cx="1571625" cy="165417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9" name="AutoShape 358">
            <a:hlinkClick r:id="" action="ppaction://hlinkshowjump?jump=endshow" highlightClick="1"/>
          </p:cNvPr>
          <p:cNvSpPr>
            <a:spLocks noChangeAspect="1" noChangeArrowheads="1"/>
          </p:cNvSpPr>
          <p:nvPr/>
        </p:nvSpPr>
        <p:spPr bwMode="auto">
          <a:xfrm>
            <a:off x="8783638" y="6497638"/>
            <a:ext cx="360362" cy="36036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40" name="Rectangle 350"/>
          <p:cNvSpPr>
            <a:spLocks noChangeArrowheads="1"/>
          </p:cNvSpPr>
          <p:nvPr/>
        </p:nvSpPr>
        <p:spPr bwMode="auto">
          <a:xfrm>
            <a:off x="4143375" y="0"/>
            <a:ext cx="1785938" cy="165417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9"/>
                  </p:tgtEl>
                </p:cond>
              </p:nextCondLst>
            </p:seq>
          </p:childTnLst>
        </p:cTn>
      </p:par>
    </p:tnLst>
    <p:bldLst>
      <p:bldP spid="2294" grpId="0" animBg="1"/>
      <p:bldP spid="2295" grpId="0" animBg="1"/>
      <p:bldP spid="2296" grpId="0" animBg="1"/>
      <p:bldP spid="2300" grpId="0" animBg="1"/>
      <p:bldP spid="2300" grpId="1" animBg="1"/>
      <p:bldP spid="2305" grpId="0" animBg="1"/>
      <p:bldP spid="2305" grpId="1" animBg="1"/>
      <p:bldP spid="2312" grpId="0" animBg="1"/>
      <p:bldP spid="231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05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5157788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0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3933825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303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2709863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03" name="Group 355"/>
          <p:cNvGraphicFramePr>
            <a:graphicFrameLocks noGrp="1"/>
          </p:cNvGraphicFramePr>
          <p:nvPr/>
        </p:nvGraphicFramePr>
        <p:xfrm>
          <a:off x="179388" y="2133600"/>
          <a:ext cx="6840537" cy="3703638"/>
        </p:xfrm>
        <a:graphic>
          <a:graphicData uri="http://schemas.openxmlformats.org/drawingml/2006/table">
            <a:tbl>
              <a:tblPr/>
              <a:tblGrid>
                <a:gridCol w="360362"/>
                <a:gridCol w="6480175"/>
              </a:tblGrid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</a:t>
                      </a: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Дерево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Бумага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Железо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Солома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Фарфор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Дерево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Шпон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0" name="AutoShape 132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2428868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а</a:t>
            </a:r>
          </a:p>
        </p:txBody>
      </p:sp>
      <p:sp>
        <p:nvSpPr>
          <p:cNvPr id="2281" name="AutoShape 233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2714620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2282" name="AutoShape 234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3038470"/>
            <a:ext cx="285752" cy="285752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294" name="Rectangle 246"/>
          <p:cNvSpPr>
            <a:spLocks noChangeArrowheads="1"/>
          </p:cNvSpPr>
          <p:nvPr/>
        </p:nvSpPr>
        <p:spPr bwMode="auto">
          <a:xfrm>
            <a:off x="7235825" y="2709863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95" name="Rectangle 247"/>
          <p:cNvSpPr>
            <a:spLocks noChangeArrowheads="1"/>
          </p:cNvSpPr>
          <p:nvPr/>
        </p:nvSpPr>
        <p:spPr bwMode="auto">
          <a:xfrm>
            <a:off x="7235825" y="3933825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96" name="Rectangle 248"/>
          <p:cNvSpPr>
            <a:spLocks noChangeArrowheads="1"/>
          </p:cNvSpPr>
          <p:nvPr/>
        </p:nvSpPr>
        <p:spPr bwMode="auto">
          <a:xfrm>
            <a:off x="7235825" y="5157788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0" name="Rectangle 252"/>
          <p:cNvSpPr>
            <a:spLocks noChangeArrowheads="1"/>
          </p:cNvSpPr>
          <p:nvPr/>
        </p:nvSpPr>
        <p:spPr bwMode="auto">
          <a:xfrm>
            <a:off x="7235825" y="2709863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2" name="AutoShape 254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3644900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303" name="AutoShape 255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3933825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2304" name="AutoShape 256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4221163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в</a:t>
            </a:r>
          </a:p>
        </p:txBody>
      </p:sp>
      <p:sp>
        <p:nvSpPr>
          <p:cNvPr id="2305" name="Rectangle 257"/>
          <p:cNvSpPr>
            <a:spLocks noChangeArrowheads="1"/>
          </p:cNvSpPr>
          <p:nvPr/>
        </p:nvSpPr>
        <p:spPr bwMode="auto">
          <a:xfrm>
            <a:off x="7235825" y="3933825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52" name="Text Box 258"/>
          <p:cNvSpPr txBox="1">
            <a:spLocks noChangeArrowheads="1"/>
          </p:cNvSpPr>
          <p:nvPr/>
        </p:nvSpPr>
        <p:spPr bwMode="auto">
          <a:xfrm>
            <a:off x="6643688" y="428625"/>
            <a:ext cx="1136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 № 2 </a:t>
            </a:r>
          </a:p>
        </p:txBody>
      </p:sp>
      <p:sp>
        <p:nvSpPr>
          <p:cNvPr id="4153" name="Text Box 259"/>
          <p:cNvSpPr txBox="1">
            <a:spLocks noChangeArrowheads="1"/>
          </p:cNvSpPr>
          <p:nvPr/>
        </p:nvSpPr>
        <p:spPr bwMode="auto">
          <a:xfrm>
            <a:off x="6110288" y="1071563"/>
            <a:ext cx="303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Тема:  Промыслы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8" name="AutoShape 260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4857760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а</a:t>
            </a:r>
          </a:p>
        </p:txBody>
      </p:sp>
      <p:sp>
        <p:nvSpPr>
          <p:cNvPr id="2309" name="AutoShape 261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5500702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310" name="AutoShape 262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5143512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2312" name="Rectangle 264"/>
          <p:cNvSpPr>
            <a:spLocks noChangeArrowheads="1"/>
          </p:cNvSpPr>
          <p:nvPr/>
        </p:nvSpPr>
        <p:spPr bwMode="auto">
          <a:xfrm>
            <a:off x="7235825" y="5157788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58" name="Text Box 352"/>
          <p:cNvSpPr txBox="1">
            <a:spLocks noChangeArrowheads="1"/>
          </p:cNvSpPr>
          <p:nvPr/>
        </p:nvSpPr>
        <p:spPr bwMode="auto">
          <a:xfrm>
            <a:off x="1692275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1. </a:t>
            </a:r>
          </a:p>
        </p:txBody>
      </p:sp>
      <p:sp>
        <p:nvSpPr>
          <p:cNvPr id="4159" name="Text Box 353"/>
          <p:cNvSpPr txBox="1">
            <a:spLocks noChangeArrowheads="1"/>
          </p:cNvSpPr>
          <p:nvPr/>
        </p:nvSpPr>
        <p:spPr bwMode="auto">
          <a:xfrm>
            <a:off x="3348038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2. </a:t>
            </a:r>
          </a:p>
        </p:txBody>
      </p:sp>
      <p:sp>
        <p:nvSpPr>
          <p:cNvPr id="4160" name="Text Box 354"/>
          <p:cNvSpPr txBox="1">
            <a:spLocks noChangeArrowheads="1"/>
          </p:cNvSpPr>
          <p:nvPr/>
        </p:nvSpPr>
        <p:spPr bwMode="auto">
          <a:xfrm>
            <a:off x="4932363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3. </a:t>
            </a:r>
          </a:p>
        </p:txBody>
      </p:sp>
      <p:sp>
        <p:nvSpPr>
          <p:cNvPr id="4161" name="Rectangle 356"/>
          <p:cNvSpPr>
            <a:spLocks noChangeArrowheads="1"/>
          </p:cNvSpPr>
          <p:nvPr/>
        </p:nvSpPr>
        <p:spPr bwMode="auto">
          <a:xfrm>
            <a:off x="2357438" y="0"/>
            <a:ext cx="1571625" cy="1654175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62" name="Rectangle 357"/>
          <p:cNvSpPr>
            <a:spLocks noChangeArrowheads="1"/>
          </p:cNvSpPr>
          <p:nvPr/>
        </p:nvSpPr>
        <p:spPr bwMode="auto">
          <a:xfrm>
            <a:off x="714375" y="0"/>
            <a:ext cx="1416050" cy="165417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63" name="AutoShape 358">
            <a:hlinkClick r:id="" action="ppaction://hlinkshowjump?jump=endshow" highlightClick="1"/>
          </p:cNvPr>
          <p:cNvSpPr>
            <a:spLocks noChangeAspect="1" noChangeArrowheads="1"/>
          </p:cNvSpPr>
          <p:nvPr/>
        </p:nvSpPr>
        <p:spPr bwMode="auto">
          <a:xfrm>
            <a:off x="8783638" y="6497638"/>
            <a:ext cx="360362" cy="36036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64" name="Rectangle 350"/>
          <p:cNvSpPr>
            <a:spLocks noChangeArrowheads="1"/>
          </p:cNvSpPr>
          <p:nvPr/>
        </p:nvSpPr>
        <p:spPr bwMode="auto">
          <a:xfrm>
            <a:off x="4143375" y="0"/>
            <a:ext cx="1714500" cy="165417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9"/>
                  </p:tgtEl>
                </p:cond>
              </p:nextCondLst>
            </p:seq>
          </p:childTnLst>
        </p:cTn>
      </p:par>
    </p:tnLst>
    <p:bldLst>
      <p:bldP spid="2294" grpId="0" animBg="1"/>
      <p:bldP spid="2295" grpId="0" animBg="1"/>
      <p:bldP spid="2296" grpId="0" animBg="1"/>
      <p:bldP spid="2300" grpId="0" animBg="1"/>
      <p:bldP spid="2300" grpId="1" animBg="1"/>
      <p:bldP spid="2305" grpId="0" animBg="1"/>
      <p:bldP spid="2305" grpId="1" animBg="1"/>
      <p:bldP spid="2312" grpId="0" animBg="1"/>
      <p:bldP spid="231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05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5157788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0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3933825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303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2709863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03" name="Group 355"/>
          <p:cNvGraphicFramePr>
            <a:graphicFrameLocks noGrp="1"/>
          </p:cNvGraphicFramePr>
          <p:nvPr/>
        </p:nvGraphicFramePr>
        <p:xfrm>
          <a:off x="179388" y="2133600"/>
          <a:ext cx="6678628" cy="3938603"/>
        </p:xfrm>
        <a:graphic>
          <a:graphicData uri="http://schemas.openxmlformats.org/drawingml/2006/table">
            <a:tbl>
              <a:tblPr/>
              <a:tblGrid>
                <a:gridCol w="366886"/>
                <a:gridCol w="6311742"/>
              </a:tblGrid>
              <a:tr h="3241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УЗОРЫ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Растительные узоры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Цветы,  птицы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Геометрические узоры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Растительные узоры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Травка, ягоды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Геометрические узоры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Звери и птицы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Геометрические узоры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Растительные узоры, травка, ягоды, птицы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0" name="AutoShape 132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2786058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</a:t>
            </a:r>
          </a:p>
        </p:txBody>
      </p:sp>
      <p:sp>
        <p:nvSpPr>
          <p:cNvPr id="2281" name="AutoShape 233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2500306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а</a:t>
            </a:r>
          </a:p>
        </p:txBody>
      </p:sp>
      <p:sp>
        <p:nvSpPr>
          <p:cNvPr id="2282" name="AutoShape 234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3071810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в</a:t>
            </a:r>
          </a:p>
        </p:txBody>
      </p:sp>
      <p:sp>
        <p:nvSpPr>
          <p:cNvPr id="2294" name="Rectangle 246"/>
          <p:cNvSpPr>
            <a:spLocks noChangeArrowheads="1"/>
          </p:cNvSpPr>
          <p:nvPr/>
        </p:nvSpPr>
        <p:spPr bwMode="auto">
          <a:xfrm>
            <a:off x="7235825" y="2709863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95" name="Rectangle 247"/>
          <p:cNvSpPr>
            <a:spLocks noChangeArrowheads="1"/>
          </p:cNvSpPr>
          <p:nvPr/>
        </p:nvSpPr>
        <p:spPr bwMode="auto">
          <a:xfrm>
            <a:off x="7235825" y="3933825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96" name="Rectangle 248"/>
          <p:cNvSpPr>
            <a:spLocks noChangeArrowheads="1"/>
          </p:cNvSpPr>
          <p:nvPr/>
        </p:nvSpPr>
        <p:spPr bwMode="auto">
          <a:xfrm>
            <a:off x="7235825" y="5157788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0" name="Rectangle 252"/>
          <p:cNvSpPr>
            <a:spLocks noChangeArrowheads="1"/>
          </p:cNvSpPr>
          <p:nvPr/>
        </p:nvSpPr>
        <p:spPr bwMode="auto">
          <a:xfrm>
            <a:off x="7235825" y="2709863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2" name="AutoShape 254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3714752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а</a:t>
            </a:r>
          </a:p>
        </p:txBody>
      </p:sp>
      <p:sp>
        <p:nvSpPr>
          <p:cNvPr id="2303" name="AutoShape 255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4071942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</a:t>
            </a:r>
          </a:p>
        </p:txBody>
      </p:sp>
      <p:sp>
        <p:nvSpPr>
          <p:cNvPr id="2304" name="AutoShape 256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4429132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в</a:t>
            </a:r>
          </a:p>
        </p:txBody>
      </p:sp>
      <p:sp>
        <p:nvSpPr>
          <p:cNvPr id="2305" name="Rectangle 257"/>
          <p:cNvSpPr>
            <a:spLocks noChangeArrowheads="1"/>
          </p:cNvSpPr>
          <p:nvPr/>
        </p:nvSpPr>
        <p:spPr bwMode="auto">
          <a:xfrm>
            <a:off x="7235825" y="3933825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76" name="Text Box 258"/>
          <p:cNvSpPr txBox="1">
            <a:spLocks noChangeArrowheads="1"/>
          </p:cNvSpPr>
          <p:nvPr/>
        </p:nvSpPr>
        <p:spPr bwMode="auto">
          <a:xfrm>
            <a:off x="6643688" y="428625"/>
            <a:ext cx="1136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 № 3 </a:t>
            </a:r>
          </a:p>
        </p:txBody>
      </p:sp>
      <p:sp>
        <p:nvSpPr>
          <p:cNvPr id="5177" name="Text Box 259"/>
          <p:cNvSpPr txBox="1">
            <a:spLocks noChangeArrowheads="1"/>
          </p:cNvSpPr>
          <p:nvPr/>
        </p:nvSpPr>
        <p:spPr bwMode="auto">
          <a:xfrm>
            <a:off x="6110288" y="1214438"/>
            <a:ext cx="303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Тема:  Промыслы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8" name="AutoShape 260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5072074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а</a:t>
            </a:r>
          </a:p>
        </p:txBody>
      </p:sp>
      <p:sp>
        <p:nvSpPr>
          <p:cNvPr id="2309" name="AutoShape 261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5357826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</a:t>
            </a:r>
          </a:p>
        </p:txBody>
      </p:sp>
      <p:sp>
        <p:nvSpPr>
          <p:cNvPr id="2310" name="AutoShape 262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5715016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в</a:t>
            </a:r>
          </a:p>
        </p:txBody>
      </p:sp>
      <p:sp>
        <p:nvSpPr>
          <p:cNvPr id="2312" name="Rectangle 264"/>
          <p:cNvSpPr>
            <a:spLocks noChangeArrowheads="1"/>
          </p:cNvSpPr>
          <p:nvPr/>
        </p:nvSpPr>
        <p:spPr bwMode="auto">
          <a:xfrm>
            <a:off x="7235825" y="5157788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2" name="Text Box 352"/>
          <p:cNvSpPr txBox="1">
            <a:spLocks noChangeArrowheads="1"/>
          </p:cNvSpPr>
          <p:nvPr/>
        </p:nvSpPr>
        <p:spPr bwMode="auto">
          <a:xfrm>
            <a:off x="1692275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1. </a:t>
            </a:r>
          </a:p>
        </p:txBody>
      </p:sp>
      <p:sp>
        <p:nvSpPr>
          <p:cNvPr id="5183" name="Text Box 353"/>
          <p:cNvSpPr txBox="1">
            <a:spLocks noChangeArrowheads="1"/>
          </p:cNvSpPr>
          <p:nvPr/>
        </p:nvSpPr>
        <p:spPr bwMode="auto">
          <a:xfrm>
            <a:off x="3348038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2. </a:t>
            </a:r>
          </a:p>
        </p:txBody>
      </p:sp>
      <p:sp>
        <p:nvSpPr>
          <p:cNvPr id="5184" name="Text Box 354"/>
          <p:cNvSpPr txBox="1">
            <a:spLocks noChangeArrowheads="1"/>
          </p:cNvSpPr>
          <p:nvPr/>
        </p:nvSpPr>
        <p:spPr bwMode="auto">
          <a:xfrm>
            <a:off x="4932363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3. </a:t>
            </a:r>
          </a:p>
        </p:txBody>
      </p:sp>
      <p:sp>
        <p:nvSpPr>
          <p:cNvPr id="5185" name="Rectangle 356"/>
          <p:cNvSpPr>
            <a:spLocks noChangeArrowheads="1"/>
          </p:cNvSpPr>
          <p:nvPr/>
        </p:nvSpPr>
        <p:spPr bwMode="auto">
          <a:xfrm>
            <a:off x="2357438" y="0"/>
            <a:ext cx="1571625" cy="1654175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6" name="Rectangle 357"/>
          <p:cNvSpPr>
            <a:spLocks noChangeArrowheads="1"/>
          </p:cNvSpPr>
          <p:nvPr/>
        </p:nvSpPr>
        <p:spPr bwMode="auto">
          <a:xfrm>
            <a:off x="571500" y="0"/>
            <a:ext cx="1558925" cy="165417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7" name="AutoShape 358">
            <a:hlinkClick r:id="" action="ppaction://hlinkshowjump?jump=endshow" highlightClick="1"/>
          </p:cNvPr>
          <p:cNvSpPr>
            <a:spLocks noChangeAspect="1" noChangeArrowheads="1"/>
          </p:cNvSpPr>
          <p:nvPr/>
        </p:nvSpPr>
        <p:spPr bwMode="auto">
          <a:xfrm>
            <a:off x="8783638" y="6497638"/>
            <a:ext cx="360362" cy="36036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8" name="Rectangle 350"/>
          <p:cNvSpPr>
            <a:spLocks noChangeArrowheads="1"/>
          </p:cNvSpPr>
          <p:nvPr/>
        </p:nvSpPr>
        <p:spPr bwMode="auto">
          <a:xfrm>
            <a:off x="4143375" y="0"/>
            <a:ext cx="1857375" cy="165417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9"/>
                  </p:tgtEl>
                </p:cond>
              </p:nextCondLst>
            </p:seq>
          </p:childTnLst>
        </p:cTn>
      </p:par>
    </p:tnLst>
    <p:bldLst>
      <p:bldP spid="2294" grpId="0" animBg="1"/>
      <p:bldP spid="2295" grpId="0" animBg="1"/>
      <p:bldP spid="2296" grpId="0" animBg="1"/>
      <p:bldP spid="2300" grpId="0" animBg="1"/>
      <p:bldP spid="2300" grpId="1" animBg="1"/>
      <p:bldP spid="2305" grpId="0" animBg="1"/>
      <p:bldP spid="2305" grpId="1" animBg="1"/>
      <p:bldP spid="2312" grpId="0" animBg="1"/>
      <p:bldP spid="2312" grpId="1" animBg="1"/>
    </p:bldLst>
  </p:timing>
</p:sld>
</file>

<file path=ppt/theme/theme1.xml><?xml version="1.0" encoding="utf-8"?>
<a:theme xmlns:a="http://schemas.openxmlformats.org/drawingml/2006/main" name="Тема70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Тема70</Template>
  <TotalTime>103</TotalTime>
  <Words>144</Words>
  <Application>Microsoft Office PowerPoint</Application>
  <PresentationFormat>Экран (4:3)</PresentationFormat>
  <Paragraphs>76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Тема70</vt:lpstr>
      <vt:lpstr>Тесты.  «Русские народные промыслы» </vt:lpstr>
      <vt:lpstr>Слайд 2</vt:lpstr>
      <vt:lpstr>Слайд 3</vt:lpstr>
      <vt:lpstr>Слайд 4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Дима</cp:lastModifiedBy>
  <cp:revision>28</cp:revision>
  <dcterms:created xsi:type="dcterms:W3CDTF">2010-07-19T15:00:10Z</dcterms:created>
  <dcterms:modified xsi:type="dcterms:W3CDTF">2016-02-16T13:41:20Z</dcterms:modified>
</cp:coreProperties>
</file>