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747197"/>
            <a:ext cx="3240360" cy="416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9952" y="1628800"/>
            <a:ext cx="39390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Сергей Петрович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Алексеев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895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861952"/>
            <a:ext cx="38100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6261" y="2852936"/>
            <a:ext cx="4588768" cy="344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603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3514725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3968" y="260648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Печатный двор в г. Москве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2792338" cy="4653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92376" y="5087456"/>
            <a:ext cx="13121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13 января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1703г.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05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2843"/>
            <a:ext cx="4755201" cy="376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2708920"/>
            <a:ext cx="5061941" cy="379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9984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13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4</cp:revision>
  <dcterms:created xsi:type="dcterms:W3CDTF">2014-11-17T16:15:15Z</dcterms:created>
  <dcterms:modified xsi:type="dcterms:W3CDTF">2016-02-14T08:57:38Z</dcterms:modified>
</cp:coreProperties>
</file>