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0231B-33AC-4449-A3DF-9A27350FEC25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9BFA-A7C4-4065-80AE-F1F7A8BCB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2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9BFA-A7C4-4065-80AE-F1F7A8BCBB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C9DB-681F-4339-A622-E424B964CC49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2C53-7DAF-4857-9709-F664F20F6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43_html_51ecd0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980727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/>
              <a:t>Кәҗә бәтиләре һәм Бүре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1600" i="1" dirty="0" smtClean="0"/>
              <a:t>(Татар </a:t>
            </a:r>
            <a:r>
              <a:rPr lang="ru-RU" sz="1600" i="1" dirty="0" err="1" smtClean="0"/>
              <a:t>халык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әкияте</a:t>
            </a:r>
            <a:r>
              <a:rPr lang="ru-RU" sz="1600" i="1" dirty="0" smtClean="0"/>
              <a:t>)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400600"/>
          </a:xfrm>
        </p:spPr>
        <p:txBody>
          <a:bodyPr>
            <a:normAutofit fontScale="92500"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Урманда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кечкенә генә бер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өйдә үзенең бәтиләре белән бер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Кәҗә яши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Кәҗә һәр көн саен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урманга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азык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эзләргә китә.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Үзе киткәндә балаларына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err="1">
                <a:solidFill>
                  <a:schemeClr val="tx1"/>
                </a:solidFill>
              </a:rPr>
              <a:t>«Берәүгә дә ишек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ачмагыз</a:t>
            </a:r>
            <a:r>
              <a:rPr lang="ru-RU" sz="1600" dirty="0">
                <a:solidFill>
                  <a:schemeClr val="tx1"/>
                </a:solidFill>
              </a:rPr>
              <a:t>!» — </a:t>
            </a:r>
            <a:r>
              <a:rPr lang="ru-RU" sz="1600" dirty="0" err="1">
                <a:solidFill>
                  <a:schemeClr val="tx1"/>
                </a:solidFill>
              </a:rPr>
              <a:t>дип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әйтеп калдыра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торган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була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Кәҗә, урманнан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кайткач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мөгезләре белән ишекне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шакылдата</a:t>
            </a:r>
            <a:r>
              <a:rPr lang="ru-RU" sz="1600" dirty="0">
                <a:solidFill>
                  <a:schemeClr val="tx1"/>
                </a:solidFill>
              </a:rPr>
              <a:t> да </a:t>
            </a:r>
            <a:r>
              <a:rPr lang="ru-RU" sz="1600" dirty="0" err="1">
                <a:solidFill>
                  <a:schemeClr val="tx1"/>
                </a:solidFill>
              </a:rPr>
              <a:t>җырлый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— </a:t>
            </a:r>
            <a:r>
              <a:rPr lang="ru-RU" sz="1600" dirty="0" err="1">
                <a:solidFill>
                  <a:schemeClr val="tx1"/>
                </a:solidFill>
              </a:rPr>
              <a:t>Бәтиләрем, балакайларым</a:t>
            </a:r>
            <a:r>
              <a:rPr lang="ru-RU" sz="1600" dirty="0">
                <a:solidFill>
                  <a:schemeClr val="tx1"/>
                </a:solidFill>
              </a:rPr>
              <a:t>! </a:t>
            </a:r>
            <a:r>
              <a:rPr lang="ru-RU" sz="1600" dirty="0" err="1">
                <a:solidFill>
                  <a:schemeClr val="tx1"/>
                </a:solidFill>
              </a:rPr>
              <a:t>Ачыгыз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ишекне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ачыгыз</a:t>
            </a:r>
            <a:r>
              <a:rPr lang="ru-RU" sz="1600" dirty="0">
                <a:solidFill>
                  <a:schemeClr val="tx1"/>
                </a:solidFill>
              </a:rPr>
              <a:t>! </a:t>
            </a:r>
            <a:r>
              <a:rPr lang="ru-RU" sz="1600" dirty="0" err="1">
                <a:solidFill>
                  <a:schemeClr val="tx1"/>
                </a:solidFill>
              </a:rPr>
              <a:t>Сезнең әнкәгез кайтты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Сезгә сөт алып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кайтты</a:t>
            </a:r>
            <a:r>
              <a:rPr lang="ru-RU" sz="1600" dirty="0">
                <a:solidFill>
                  <a:schemeClr val="tx1"/>
                </a:solidFill>
              </a:rPr>
              <a:t>!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Кәҗә бәтиләре бик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акыллы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булалар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Алар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әниләренең тавышын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шундук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танып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алалар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һәм ишекне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ачалар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Әниләре аларны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сөт белән сыйлый</a:t>
            </a:r>
            <a:r>
              <a:rPr lang="ru-RU" sz="1600" dirty="0">
                <a:solidFill>
                  <a:schemeClr val="tx1"/>
                </a:solidFill>
              </a:rPr>
              <a:t> да </a:t>
            </a:r>
            <a:r>
              <a:rPr lang="ru-RU" sz="1600" dirty="0" err="1">
                <a:solidFill>
                  <a:schemeClr val="tx1"/>
                </a:solidFill>
              </a:rPr>
              <a:t>тагын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урманга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китә</a:t>
            </a:r>
            <a:r>
              <a:rPr lang="ru-RU" sz="1600" dirty="0">
                <a:solidFill>
                  <a:schemeClr val="tx1"/>
                </a:solidFill>
              </a:rPr>
              <a:t>. Ә </a:t>
            </a:r>
            <a:r>
              <a:rPr lang="ru-RU" sz="1600" dirty="0" err="1">
                <a:solidFill>
                  <a:schemeClr val="tx1"/>
                </a:solidFill>
              </a:rPr>
              <a:t>бәтиләр ишекне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бикләп калалар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Кәҗәнең җырлаганын бервакыт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Бүре ишетеп</a:t>
            </a:r>
            <a:r>
              <a:rPr lang="ru-RU" sz="1600" dirty="0">
                <a:solidFill>
                  <a:schemeClr val="tx1"/>
                </a:solidFill>
              </a:rPr>
              <a:t> тора. </a:t>
            </a:r>
            <a:r>
              <a:rPr lang="ru-RU" sz="1600" dirty="0" err="1">
                <a:solidFill>
                  <a:schemeClr val="tx1"/>
                </a:solidFill>
              </a:rPr>
              <a:t>Кәҗә урманга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китү белән, ул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өй янына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килә дә җырлый башлый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— </a:t>
            </a:r>
            <a:r>
              <a:rPr lang="ru-RU" sz="1600" dirty="0" err="1">
                <a:solidFill>
                  <a:schemeClr val="tx1"/>
                </a:solidFill>
              </a:rPr>
              <a:t>Әй кәҗә бәтиләре,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err="1">
                <a:solidFill>
                  <a:schemeClr val="tx1"/>
                </a:solidFill>
              </a:rPr>
              <a:t>Ачыгыз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ишекне</a:t>
            </a:r>
            <a:r>
              <a:rPr lang="ru-RU" sz="1600" dirty="0">
                <a:solidFill>
                  <a:schemeClr val="tx1"/>
                </a:solidFill>
              </a:rPr>
              <a:t>!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Сезнең әнкәгез кайтты</a:t>
            </a:r>
            <a:r>
              <a:rPr lang="ru-RU" sz="1600" dirty="0">
                <a:solidFill>
                  <a:schemeClr val="tx1"/>
                </a:solidFill>
              </a:rPr>
              <a:t>,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Сезгә сөт алып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кайтты</a:t>
            </a:r>
            <a:r>
              <a:rPr lang="ru-RU" sz="1600" dirty="0">
                <a:solidFill>
                  <a:schemeClr val="tx1"/>
                </a:solidFill>
              </a:rPr>
              <a:t>!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Кәҗә бәтиләре бик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сизгер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булалар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— </a:t>
            </a:r>
            <a:r>
              <a:rPr lang="ru-RU" sz="1600" dirty="0" err="1">
                <a:solidFill>
                  <a:schemeClr val="tx1"/>
                </a:solidFill>
              </a:rPr>
              <a:t>Ишетәбез, ишетәбез, бу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әнкәбез тавышы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түгел!</a:t>
            </a:r>
            <a:r>
              <a:rPr lang="ru-RU" sz="1600" dirty="0">
                <a:solidFill>
                  <a:schemeClr val="tx1"/>
                </a:solidFill>
              </a:rPr>
              <a:t> — </a:t>
            </a:r>
            <a:r>
              <a:rPr lang="ru-RU" sz="1600" dirty="0" err="1">
                <a:solidFill>
                  <a:schemeClr val="tx1"/>
                </a:solidFill>
              </a:rPr>
              <a:t>диләр.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Бүрегә ишекне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ачмый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алар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Бүре ишек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төбендә басып</a:t>
            </a:r>
            <a:r>
              <a:rPr lang="ru-RU" sz="1600" dirty="0">
                <a:solidFill>
                  <a:schemeClr val="tx1"/>
                </a:solidFill>
              </a:rPr>
              <a:t> тора-тора да </a:t>
            </a:r>
            <a:r>
              <a:rPr lang="ru-RU" sz="1600" dirty="0" err="1">
                <a:solidFill>
                  <a:schemeClr val="tx1"/>
                </a:solidFill>
              </a:rPr>
              <a:t>кайтып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китә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Бераздан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Кәҗә үзе кайта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Балалары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шунда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әниләренең тавышын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танып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алалар</a:t>
            </a:r>
            <a:r>
              <a:rPr lang="ru-RU" sz="1600" dirty="0">
                <a:solidFill>
                  <a:schemeClr val="tx1"/>
                </a:solidFill>
              </a:rPr>
              <a:t> да </a:t>
            </a:r>
            <a:r>
              <a:rPr lang="ru-RU" sz="1600" dirty="0" err="1">
                <a:solidFill>
                  <a:schemeClr val="tx1"/>
                </a:solidFill>
              </a:rPr>
              <a:t>ишекне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ачалар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Шуннан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алар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калын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тавышлы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берәүнең килгәнен сөйләп бирәләр.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err="1">
                <a:solidFill>
                  <a:schemeClr val="tx1"/>
                </a:solidFill>
              </a:rPr>
              <a:t>Кәҗә үзенең балаларын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тәмле сөт белән сыйлый</a:t>
            </a:r>
            <a:r>
              <a:rPr lang="ru-RU" sz="1600" dirty="0">
                <a:solidFill>
                  <a:schemeClr val="tx1"/>
                </a:solidFill>
              </a:rPr>
              <a:t> да </a:t>
            </a:r>
            <a:r>
              <a:rPr lang="ru-RU" sz="1600" dirty="0" err="1">
                <a:solidFill>
                  <a:schemeClr val="tx1"/>
                </a:solidFill>
              </a:rPr>
              <a:t>тагын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урманга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китә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Ишекне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ныграк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бикләргә </a:t>
            </a:r>
            <a:r>
              <a:rPr lang="ru-RU" sz="1600" dirty="0">
                <a:solidFill>
                  <a:schemeClr val="tx1"/>
                </a:solidFill>
              </a:rPr>
              <a:t>куша. «</a:t>
            </a:r>
            <a:r>
              <a:rPr lang="ru-RU" sz="1600" dirty="0" err="1">
                <a:solidFill>
                  <a:schemeClr val="tx1"/>
                </a:solidFill>
              </a:rPr>
              <a:t>Ачмагыз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Бүре килер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дә үзегезне алып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китәр!»</a:t>
            </a:r>
            <a:r>
              <a:rPr lang="ru-RU" sz="1600" dirty="0">
                <a:solidFill>
                  <a:schemeClr val="tx1"/>
                </a:solidFill>
              </a:rPr>
              <a:t> — </a:t>
            </a:r>
            <a:r>
              <a:rPr lang="ru-RU" sz="1600" dirty="0" err="1">
                <a:solidFill>
                  <a:schemeClr val="tx1"/>
                </a:solidFill>
              </a:rPr>
              <a:t>дип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кисәтә балаларын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Балалары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әниләренең сүзен тыңлаганнар һәм ишекне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берәүгә дә ачмаганнар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3416_619e605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Аю</a:t>
            </a:r>
            <a:r>
              <a:rPr lang="ru-RU" b="1" dirty="0" smtClean="0"/>
              <a:t> </a:t>
            </a:r>
            <a:r>
              <a:rPr lang="ru-RU" b="1" dirty="0" err="1" smtClean="0"/>
              <a:t>белән Хатын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smtClean="0"/>
              <a:t>(Татар </a:t>
            </a:r>
            <a:r>
              <a:rPr lang="ru-RU" sz="1600" i="1" dirty="0" err="1" smtClean="0"/>
              <a:t>халык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әкияте</a:t>
            </a:r>
            <a:r>
              <a:rPr lang="ru-RU" sz="1600" i="1" dirty="0" smtClean="0"/>
              <a:t>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91880" y="908720"/>
            <a:ext cx="50405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Әүвәлге заманда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Хатын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урак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урырга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баласы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белән барган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башлагач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аның янына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килгән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Аюның аягына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шырпы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кадалган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икән, 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Хатынга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аягын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күрсәтергә килгән булган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Хатын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аның аягыннан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шырпысын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алган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Шуның өчен Аю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Хатынга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умарта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бал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китереп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биргән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_43_6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7099"/>
            <a:ext cx="9144000" cy="6975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Чуар</a:t>
            </a:r>
            <a:r>
              <a:rPr lang="ru-RU" b="1" dirty="0" smtClean="0"/>
              <a:t> </a:t>
            </a:r>
            <a:r>
              <a:rPr lang="ru-RU" b="1" dirty="0" err="1" smtClean="0"/>
              <a:t>тавык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i="1" dirty="0" smtClean="0"/>
              <a:t>(Рус </a:t>
            </a:r>
            <a:r>
              <a:rPr lang="ru-RU" sz="1800" i="1" dirty="0" err="1" smtClean="0"/>
              <a:t>халык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әкияте</a:t>
            </a:r>
            <a:r>
              <a:rPr lang="ru-RU" sz="1800" i="1" dirty="0" smtClean="0"/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dirty="0" smtClean="0"/>
              <a:t>Бер </a:t>
            </a:r>
            <a:r>
              <a:rPr lang="ru-RU" sz="3000" dirty="0" err="1" smtClean="0"/>
              <a:t>Бабай</a:t>
            </a:r>
            <a:r>
              <a:rPr lang="ru-RU" sz="3000" dirty="0" smtClean="0"/>
              <a:t> </a:t>
            </a:r>
            <a:r>
              <a:rPr lang="ru-RU" sz="3000" dirty="0" err="1" smtClean="0"/>
              <a:t>белән Әби яшәгән</a:t>
            </a:r>
            <a:r>
              <a:rPr lang="ru-RU" sz="3000" dirty="0" smtClean="0"/>
              <a:t>, </a:t>
            </a:r>
            <a:r>
              <a:rPr lang="ru-RU" sz="3000" dirty="0" err="1" smtClean="0"/>
              <a:t>ди</a:t>
            </a:r>
            <a:r>
              <a:rPr lang="ru-RU" sz="3000" dirty="0" smtClean="0"/>
              <a:t>. </a:t>
            </a:r>
            <a:r>
              <a:rPr lang="ru-RU" sz="3000" dirty="0" err="1" smtClean="0"/>
              <a:t>Аларның Чуар</a:t>
            </a:r>
            <a:r>
              <a:rPr lang="ru-RU" sz="3000" dirty="0" smtClean="0"/>
              <a:t> </a:t>
            </a:r>
            <a:r>
              <a:rPr lang="ru-RU" sz="3000" dirty="0" err="1" smtClean="0"/>
              <a:t>тавыклары</a:t>
            </a:r>
            <a:r>
              <a:rPr lang="ru-RU" sz="3000" dirty="0" smtClean="0"/>
              <a:t> бар </a:t>
            </a:r>
            <a:r>
              <a:rPr lang="ru-RU" sz="3000" dirty="0" err="1" smtClean="0"/>
              <a:t>икән</a:t>
            </a:r>
            <a:r>
              <a:rPr lang="ru-RU" sz="3000" dirty="0" smtClean="0"/>
              <a:t>. </a:t>
            </a:r>
            <a:r>
              <a:rPr lang="ru-RU" sz="3000" dirty="0" err="1" smtClean="0"/>
              <a:t>Беркөнне Тавык</a:t>
            </a:r>
            <a:r>
              <a:rPr lang="ru-RU" sz="3000" dirty="0" smtClean="0"/>
              <a:t> </a:t>
            </a:r>
            <a:r>
              <a:rPr lang="ru-RU" sz="3000" dirty="0" err="1" smtClean="0"/>
              <a:t>йомырка</a:t>
            </a:r>
            <a:r>
              <a:rPr lang="ru-RU" sz="3000" dirty="0" smtClean="0"/>
              <a:t> </a:t>
            </a:r>
            <a:r>
              <a:rPr lang="ru-RU" sz="3000" dirty="0" err="1" smtClean="0"/>
              <a:t>салган</a:t>
            </a:r>
            <a:r>
              <a:rPr lang="ru-RU" sz="3000" dirty="0" smtClean="0"/>
              <a:t>, </a:t>
            </a:r>
            <a:r>
              <a:rPr lang="ru-RU" sz="3000" dirty="0" err="1" smtClean="0"/>
              <a:t>нинди</a:t>
            </a:r>
            <a:r>
              <a:rPr lang="ru-RU" sz="3000" dirty="0" smtClean="0"/>
              <a:t> </a:t>
            </a:r>
            <a:r>
              <a:rPr lang="ru-RU" sz="3000" dirty="0" err="1" smtClean="0"/>
              <a:t>диген</a:t>
            </a:r>
            <a:r>
              <a:rPr lang="ru-RU" sz="3000" dirty="0" smtClean="0"/>
              <a:t> </a:t>
            </a:r>
            <a:r>
              <a:rPr lang="ru-RU" sz="3000" dirty="0" err="1" smtClean="0"/>
              <a:t>әле, гади</a:t>
            </a:r>
            <a:r>
              <a:rPr lang="ru-RU" sz="3000" dirty="0" smtClean="0"/>
              <a:t> </a:t>
            </a:r>
            <a:r>
              <a:rPr lang="ru-RU" sz="3000" dirty="0" err="1" smtClean="0"/>
              <a:t>йомырка</a:t>
            </a:r>
            <a:r>
              <a:rPr lang="ru-RU" sz="3000" dirty="0" smtClean="0"/>
              <a:t> </a:t>
            </a:r>
            <a:r>
              <a:rPr lang="ru-RU" sz="3000" dirty="0" err="1" smtClean="0"/>
              <a:t>түгел, </a:t>
            </a:r>
            <a:r>
              <a:rPr lang="ru-RU" sz="3000" dirty="0" smtClean="0"/>
              <a:t>алтын </a:t>
            </a:r>
            <a:r>
              <a:rPr lang="ru-RU" sz="3000" dirty="0" err="1" smtClean="0"/>
              <a:t>йомырка</a:t>
            </a:r>
            <a:r>
              <a:rPr lang="ru-RU" sz="3000" dirty="0" smtClean="0"/>
              <a:t>. </a:t>
            </a:r>
            <a:r>
              <a:rPr lang="ru-RU" sz="3000" dirty="0" err="1" smtClean="0"/>
              <a:t>Бабай</a:t>
            </a:r>
            <a:r>
              <a:rPr lang="ru-RU" sz="3000" dirty="0" smtClean="0"/>
              <a:t> </a:t>
            </a:r>
            <a:r>
              <a:rPr lang="ru-RU" sz="3000" dirty="0" err="1" smtClean="0"/>
              <a:t>йомырканы</a:t>
            </a:r>
            <a:r>
              <a:rPr lang="ru-RU" sz="3000" dirty="0" smtClean="0"/>
              <a:t> </a:t>
            </a:r>
            <a:r>
              <a:rPr lang="ru-RU" sz="3000" dirty="0" err="1" smtClean="0"/>
              <a:t>ватып</a:t>
            </a:r>
            <a:r>
              <a:rPr lang="ru-RU" sz="3000" dirty="0" smtClean="0"/>
              <a:t> </a:t>
            </a:r>
            <a:r>
              <a:rPr lang="ru-RU" sz="3000" dirty="0" err="1" smtClean="0"/>
              <a:t>караган</a:t>
            </a:r>
            <a:r>
              <a:rPr lang="ru-RU" sz="3000" dirty="0" smtClean="0"/>
              <a:t> — вата </a:t>
            </a:r>
            <a:r>
              <a:rPr lang="ru-RU" sz="3000" dirty="0" err="1" smtClean="0"/>
              <a:t>алмаган</a:t>
            </a:r>
            <a:r>
              <a:rPr lang="ru-RU" sz="3000" dirty="0" smtClean="0"/>
              <a:t>. </a:t>
            </a:r>
            <a:r>
              <a:rPr lang="ru-RU" sz="3000" dirty="0" err="1" smtClean="0"/>
              <a:t>Әби ватып</a:t>
            </a:r>
            <a:r>
              <a:rPr lang="ru-RU" sz="3000" dirty="0" smtClean="0"/>
              <a:t> </a:t>
            </a:r>
            <a:r>
              <a:rPr lang="ru-RU" sz="3000" dirty="0" err="1" smtClean="0"/>
              <a:t>караган</a:t>
            </a:r>
            <a:r>
              <a:rPr lang="ru-RU" sz="3000" dirty="0" smtClean="0"/>
              <a:t> — вата </a:t>
            </a:r>
            <a:r>
              <a:rPr lang="ru-RU" sz="3000" dirty="0" err="1" smtClean="0"/>
              <a:t>алмаган</a:t>
            </a:r>
            <a:r>
              <a:rPr lang="ru-RU" sz="3000" dirty="0" smtClean="0"/>
              <a:t>. Бер </a:t>
            </a:r>
            <a:r>
              <a:rPr lang="ru-RU" sz="3000" dirty="0" err="1" smtClean="0"/>
              <a:t>Тычкан</a:t>
            </a:r>
            <a:r>
              <a:rPr lang="ru-RU" sz="3000" dirty="0" smtClean="0"/>
              <a:t> </a:t>
            </a:r>
            <a:r>
              <a:rPr lang="ru-RU" sz="3000" dirty="0" err="1" smtClean="0"/>
              <a:t>үтеп </a:t>
            </a:r>
            <a:r>
              <a:rPr lang="ru-RU" sz="3000" dirty="0" smtClean="0"/>
              <a:t>бара </a:t>
            </a:r>
            <a:r>
              <a:rPr lang="ru-RU" sz="3000" dirty="0" err="1" smtClean="0"/>
              <a:t>икән </a:t>
            </a:r>
            <a:r>
              <a:rPr lang="ru-RU" sz="3000" dirty="0" smtClean="0"/>
              <a:t>— </a:t>
            </a:r>
            <a:r>
              <a:rPr lang="ru-RU" sz="3000" dirty="0" err="1" smtClean="0"/>
              <a:t>йомыркага</a:t>
            </a:r>
            <a:r>
              <a:rPr lang="ru-RU" sz="3000" dirty="0" smtClean="0"/>
              <a:t> </a:t>
            </a:r>
            <a:r>
              <a:rPr lang="ru-RU" sz="3000" dirty="0" err="1" smtClean="0"/>
              <a:t>койрыгы</a:t>
            </a:r>
            <a:r>
              <a:rPr lang="ru-RU" sz="3000" dirty="0" smtClean="0"/>
              <a:t> </a:t>
            </a:r>
            <a:r>
              <a:rPr lang="ru-RU" sz="3000" dirty="0" err="1" smtClean="0"/>
              <a:t>тиеп</a:t>
            </a:r>
            <a:r>
              <a:rPr lang="ru-RU" sz="3000" dirty="0" smtClean="0"/>
              <a:t> </a:t>
            </a:r>
            <a:r>
              <a:rPr lang="ru-RU" sz="3000" dirty="0" err="1" smtClean="0"/>
              <a:t>киткән</a:t>
            </a:r>
            <a:r>
              <a:rPr lang="ru-RU" sz="3000" dirty="0" smtClean="0"/>
              <a:t>. </a:t>
            </a:r>
            <a:r>
              <a:rPr lang="ru-RU" sz="3000" dirty="0" err="1" smtClean="0"/>
              <a:t>Йомырка</a:t>
            </a:r>
            <a:r>
              <a:rPr lang="ru-RU" sz="3000" dirty="0" smtClean="0"/>
              <a:t> </a:t>
            </a:r>
            <a:r>
              <a:rPr lang="ru-RU" sz="3000" dirty="0" err="1" smtClean="0"/>
              <a:t>тәгәрәп тә төшкән, урталайга</a:t>
            </a:r>
            <a:r>
              <a:rPr lang="ru-RU" sz="3000" dirty="0" smtClean="0"/>
              <a:t> </a:t>
            </a:r>
            <a:r>
              <a:rPr lang="ru-RU" sz="3000" dirty="0" err="1" smtClean="0"/>
              <a:t>ярылган</a:t>
            </a:r>
            <a:r>
              <a:rPr lang="ru-RU" sz="3000" dirty="0" smtClean="0"/>
              <a:t> да. </a:t>
            </a:r>
            <a:r>
              <a:rPr lang="ru-RU" sz="3000" dirty="0" err="1" smtClean="0"/>
              <a:t>Бабай</a:t>
            </a:r>
            <a:r>
              <a:rPr lang="ru-RU" sz="3000" dirty="0" smtClean="0"/>
              <a:t> да </a:t>
            </a:r>
            <a:r>
              <a:rPr lang="ru-RU" sz="3000" dirty="0" err="1" smtClean="0"/>
              <a:t>елый</a:t>
            </a:r>
            <a:r>
              <a:rPr lang="ru-RU" sz="3000" dirty="0" smtClean="0"/>
              <a:t>, </a:t>
            </a:r>
            <a:r>
              <a:rPr lang="ru-RU" sz="3000" dirty="0" err="1" smtClean="0"/>
              <a:t>Әби дә елый</a:t>
            </a:r>
            <a:r>
              <a:rPr lang="ru-RU" sz="3000" dirty="0" smtClean="0"/>
              <a:t> </a:t>
            </a:r>
            <a:r>
              <a:rPr lang="ru-RU" sz="3000" dirty="0" err="1" smtClean="0"/>
              <a:t>икән</a:t>
            </a:r>
            <a:r>
              <a:rPr lang="ru-RU" sz="3000" dirty="0" smtClean="0"/>
              <a:t>. Ә </a:t>
            </a:r>
            <a:r>
              <a:rPr lang="ru-RU" sz="3000" dirty="0" err="1" smtClean="0"/>
              <a:t>Чуар</a:t>
            </a:r>
            <a:r>
              <a:rPr lang="ru-RU" sz="3000" dirty="0" smtClean="0"/>
              <a:t> </a:t>
            </a:r>
            <a:r>
              <a:rPr lang="ru-RU" sz="3000" dirty="0" err="1" smtClean="0"/>
              <a:t>тавык</a:t>
            </a:r>
            <a:r>
              <a:rPr lang="ru-RU" sz="3000" dirty="0" smtClean="0"/>
              <a:t> </a:t>
            </a:r>
            <a:r>
              <a:rPr lang="ru-RU" sz="3000" dirty="0" err="1" smtClean="0"/>
              <a:t>шунда</a:t>
            </a:r>
            <a:r>
              <a:rPr lang="ru-RU" sz="3000" dirty="0" smtClean="0"/>
              <a:t> </a:t>
            </a:r>
            <a:r>
              <a:rPr lang="ru-RU" sz="3000" dirty="0" err="1" smtClean="0"/>
              <a:t>болай</a:t>
            </a:r>
            <a:r>
              <a:rPr lang="ru-RU" sz="3000" dirty="0" smtClean="0"/>
              <a:t> </a:t>
            </a:r>
            <a:r>
              <a:rPr lang="ru-RU" sz="3000" dirty="0" err="1" smtClean="0"/>
              <a:t>дигән: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     — </a:t>
            </a:r>
            <a:r>
              <a:rPr lang="ru-RU" sz="3000" dirty="0" err="1" smtClean="0"/>
              <a:t>Елама</a:t>
            </a:r>
            <a:r>
              <a:rPr lang="ru-RU" sz="3000" dirty="0" smtClean="0"/>
              <a:t>, </a:t>
            </a:r>
            <a:r>
              <a:rPr lang="ru-RU" sz="3000" dirty="0" err="1" smtClean="0"/>
              <a:t>Бабай</a:t>
            </a:r>
            <a:r>
              <a:rPr lang="ru-RU" sz="3000" dirty="0" smtClean="0"/>
              <a:t>, </a:t>
            </a:r>
            <a:r>
              <a:rPr lang="ru-RU" sz="3000" dirty="0" err="1" smtClean="0"/>
              <a:t>елама</a:t>
            </a:r>
            <a:r>
              <a:rPr lang="ru-RU" sz="3000" dirty="0" smtClean="0"/>
              <a:t>, </a:t>
            </a:r>
            <a:r>
              <a:rPr lang="ru-RU" sz="3000" dirty="0" err="1" smtClean="0"/>
              <a:t>Әби, сезгә әле </a:t>
            </a:r>
            <a:r>
              <a:rPr lang="ru-RU" sz="3000" dirty="0" smtClean="0"/>
              <a:t>мин </a:t>
            </a:r>
            <a:r>
              <a:rPr lang="ru-RU" sz="3000" dirty="0" err="1" smtClean="0"/>
              <a:t>тагын</a:t>
            </a:r>
            <a:r>
              <a:rPr lang="ru-RU" sz="3000" dirty="0" smtClean="0"/>
              <a:t> </a:t>
            </a:r>
            <a:r>
              <a:rPr lang="ru-RU" sz="3000" dirty="0" err="1" smtClean="0"/>
              <a:t>салырмын</a:t>
            </a:r>
            <a:r>
              <a:rPr lang="ru-RU" sz="3000" dirty="0" smtClean="0"/>
              <a:t>, </a:t>
            </a:r>
            <a:r>
              <a:rPr lang="ru-RU" sz="3000" dirty="0" err="1" smtClean="0"/>
              <a:t>алтынны</a:t>
            </a:r>
            <a:r>
              <a:rPr lang="ru-RU" sz="3000" dirty="0" smtClean="0"/>
              <a:t> </a:t>
            </a:r>
            <a:r>
              <a:rPr lang="ru-RU" sz="3000" dirty="0" err="1" smtClean="0"/>
              <a:t>түгел </a:t>
            </a:r>
            <a:r>
              <a:rPr lang="ru-RU" sz="3000" dirty="0" smtClean="0"/>
              <a:t>— </a:t>
            </a:r>
            <a:r>
              <a:rPr lang="ru-RU" sz="3000" dirty="0" err="1" smtClean="0"/>
              <a:t>гади</a:t>
            </a:r>
            <a:r>
              <a:rPr lang="ru-RU" sz="3000" dirty="0" smtClean="0"/>
              <a:t> </a:t>
            </a:r>
            <a:r>
              <a:rPr lang="ru-RU" sz="3000" dirty="0" err="1" smtClean="0"/>
              <a:t>йомырка</a:t>
            </a:r>
            <a:r>
              <a:rPr lang="ru-RU" sz="3000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pka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Шалкан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smtClean="0"/>
              <a:t>(Рус </a:t>
            </a:r>
            <a:r>
              <a:rPr lang="ru-RU" sz="1600" i="1" dirty="0" err="1" smtClean="0"/>
              <a:t>халык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әкияте</a:t>
            </a:r>
            <a:r>
              <a:rPr lang="ru-RU" sz="1600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шалкан</a:t>
            </a:r>
            <a:r>
              <a:rPr lang="ru-RU" dirty="0" smtClean="0"/>
              <a:t> </a:t>
            </a:r>
            <a:r>
              <a:rPr lang="ru-RU" dirty="0" err="1" smtClean="0"/>
              <a:t>утыртты</a:t>
            </a:r>
            <a:r>
              <a:rPr lang="ru-RU" dirty="0" smtClean="0"/>
              <a:t>. </a:t>
            </a:r>
            <a:r>
              <a:rPr lang="ru-RU" dirty="0" err="1" smtClean="0"/>
              <a:t>Шалкан</a:t>
            </a:r>
            <a:r>
              <a:rPr lang="ru-RU" dirty="0" smtClean="0"/>
              <a:t> </a:t>
            </a:r>
            <a:r>
              <a:rPr lang="ru-RU" dirty="0" err="1" smtClean="0"/>
              <a:t>көн үсте, төн үсте, бик</a:t>
            </a:r>
            <a:r>
              <a:rPr lang="ru-RU" dirty="0" smtClean="0"/>
              <a:t> </a:t>
            </a:r>
            <a:r>
              <a:rPr lang="ru-RU" dirty="0" err="1" smtClean="0"/>
              <a:t>зур</a:t>
            </a:r>
            <a:r>
              <a:rPr lang="ru-RU" dirty="0" smtClean="0"/>
              <a:t> </a:t>
            </a:r>
            <a:r>
              <a:rPr lang="ru-RU" dirty="0" err="1" smtClean="0"/>
              <a:t>булды</a:t>
            </a:r>
            <a:r>
              <a:rPr lang="ru-RU" dirty="0" smtClean="0"/>
              <a:t>, </a:t>
            </a:r>
            <a:r>
              <a:rPr lang="ru-RU" dirty="0" err="1" smtClean="0"/>
              <a:t>күперде.</a:t>
            </a:r>
            <a:r>
              <a:rPr lang="ru-RU" dirty="0" smtClean="0"/>
              <a:t> </a:t>
            </a:r>
            <a:r>
              <a:rPr lang="ru-RU" dirty="0" err="1" smtClean="0"/>
              <a:t>Атналар</a:t>
            </a:r>
            <a:r>
              <a:rPr lang="ru-RU" dirty="0" smtClean="0"/>
              <a:t>, </a:t>
            </a:r>
            <a:r>
              <a:rPr lang="ru-RU" dirty="0" err="1" smtClean="0"/>
              <a:t>айлар</a:t>
            </a:r>
            <a:r>
              <a:rPr lang="ru-RU" dirty="0" smtClean="0"/>
              <a:t> </a:t>
            </a:r>
            <a:r>
              <a:rPr lang="ru-RU" dirty="0" err="1" smtClean="0"/>
              <a:t>үтте, җәй үтте, көз җитте.</a:t>
            </a:r>
            <a:r>
              <a:rPr lang="ru-RU" dirty="0" smtClean="0"/>
              <a:t>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шалканны</a:t>
            </a:r>
            <a:r>
              <a:rPr lang="ru-RU" dirty="0" smtClean="0"/>
              <a:t> </a:t>
            </a:r>
            <a:r>
              <a:rPr lang="ru-RU" dirty="0" err="1" smtClean="0"/>
              <a:t>йолкырга</a:t>
            </a:r>
            <a:r>
              <a:rPr lang="ru-RU" dirty="0" smtClean="0"/>
              <a:t> </a:t>
            </a:r>
            <a:r>
              <a:rPr lang="ru-RU" dirty="0" err="1" smtClean="0"/>
              <a:t>кереште</a:t>
            </a:r>
            <a:r>
              <a:rPr lang="ru-RU" dirty="0" smtClean="0"/>
              <a:t>. </a:t>
            </a:r>
            <a:r>
              <a:rPr lang="ru-RU" dirty="0" err="1" smtClean="0"/>
              <a:t>Тарта</a:t>
            </a:r>
            <a:r>
              <a:rPr lang="ru-RU" dirty="0" smtClean="0"/>
              <a:t>, </a:t>
            </a:r>
            <a:r>
              <a:rPr lang="ru-RU" dirty="0" err="1" smtClean="0"/>
              <a:t>тарта</a:t>
            </a:r>
            <a:r>
              <a:rPr lang="ru-RU" dirty="0" smtClean="0"/>
              <a:t> — </a:t>
            </a:r>
            <a:r>
              <a:rPr lang="ru-RU" dirty="0" err="1" smtClean="0"/>
              <a:t>шалкан</a:t>
            </a:r>
            <a:r>
              <a:rPr lang="ru-RU" dirty="0" smtClean="0"/>
              <a:t> </a:t>
            </a:r>
            <a:r>
              <a:rPr lang="ru-RU" dirty="0" err="1" smtClean="0"/>
              <a:t>чыкмый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шалканны</a:t>
            </a:r>
            <a:r>
              <a:rPr lang="ru-RU" dirty="0" smtClean="0"/>
              <a:t> </a:t>
            </a:r>
            <a:r>
              <a:rPr lang="ru-RU" dirty="0" err="1" smtClean="0"/>
              <a:t>үзе генә тартып</a:t>
            </a:r>
            <a:r>
              <a:rPr lang="ru-RU" dirty="0" smtClean="0"/>
              <a:t> </a:t>
            </a:r>
            <a:r>
              <a:rPr lang="ru-RU" dirty="0" err="1" smtClean="0"/>
              <a:t>чыгара</a:t>
            </a:r>
            <a:r>
              <a:rPr lang="ru-RU" dirty="0" smtClean="0"/>
              <a:t> </a:t>
            </a:r>
            <a:r>
              <a:rPr lang="ru-RU" dirty="0" err="1" smtClean="0"/>
              <a:t>алмагач</a:t>
            </a:r>
            <a:r>
              <a:rPr lang="ru-RU" dirty="0" smtClean="0"/>
              <a:t>, </a:t>
            </a:r>
            <a:r>
              <a:rPr lang="ru-RU" dirty="0" err="1" smtClean="0"/>
              <a:t>ярдәмгә Әбине дә чакырды</a:t>
            </a:r>
            <a:r>
              <a:rPr lang="ru-RU" dirty="0" smtClean="0"/>
              <a:t>. </a:t>
            </a:r>
            <a:r>
              <a:rPr lang="ru-RU" dirty="0" err="1" smtClean="0"/>
              <a:t>Әби </a:t>
            </a:r>
            <a:r>
              <a:rPr lang="ru-RU" dirty="0" smtClean="0"/>
              <a:t>— </a:t>
            </a:r>
            <a:r>
              <a:rPr lang="ru-RU" dirty="0" err="1" smtClean="0"/>
              <a:t>Бабайга</a:t>
            </a:r>
            <a:r>
              <a:rPr lang="ru-RU" dirty="0" smtClean="0"/>
              <a:t>,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шалканга</a:t>
            </a:r>
            <a:r>
              <a:rPr lang="ru-RU" dirty="0" smtClean="0"/>
              <a:t> </a:t>
            </a:r>
            <a:r>
              <a:rPr lang="ru-RU" dirty="0" err="1" smtClean="0"/>
              <a:t>тотынды</a:t>
            </a:r>
            <a:r>
              <a:rPr lang="ru-RU" dirty="0" smtClean="0"/>
              <a:t>. </a:t>
            </a:r>
            <a:r>
              <a:rPr lang="ru-RU" dirty="0" err="1" smtClean="0"/>
              <a:t>Әй тарталар</a:t>
            </a:r>
            <a:r>
              <a:rPr lang="ru-RU" dirty="0" smtClean="0"/>
              <a:t>, </a:t>
            </a:r>
            <a:r>
              <a:rPr lang="ru-RU" dirty="0" err="1" smtClean="0"/>
              <a:t>әй тарталар</a:t>
            </a:r>
            <a:r>
              <a:rPr lang="ru-RU" dirty="0" smtClean="0"/>
              <a:t> — </a:t>
            </a:r>
            <a:r>
              <a:rPr lang="ru-RU" dirty="0" err="1" smtClean="0"/>
              <a:t>шалкан</a:t>
            </a:r>
            <a:r>
              <a:rPr lang="ru-RU" dirty="0" smtClean="0"/>
              <a:t> </a:t>
            </a:r>
            <a:r>
              <a:rPr lang="ru-RU" dirty="0" err="1" smtClean="0"/>
              <a:t>һаман чыкмый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Әби булышырга</a:t>
            </a:r>
            <a:r>
              <a:rPr lang="ru-RU" dirty="0" smtClean="0"/>
              <a:t> </a:t>
            </a:r>
            <a:r>
              <a:rPr lang="ru-RU" dirty="0" err="1" smtClean="0"/>
              <a:t>кызын</a:t>
            </a:r>
            <a:r>
              <a:rPr lang="ru-RU" dirty="0" smtClean="0"/>
              <a:t> </a:t>
            </a:r>
            <a:r>
              <a:rPr lang="ru-RU" dirty="0" err="1" smtClean="0"/>
              <a:t>чакырды</a:t>
            </a:r>
            <a:r>
              <a:rPr lang="ru-RU" dirty="0" smtClean="0"/>
              <a:t>. </a:t>
            </a:r>
            <a:r>
              <a:rPr lang="ru-RU" dirty="0" err="1" smtClean="0"/>
              <a:t>Кыз</a:t>
            </a:r>
            <a:r>
              <a:rPr lang="ru-RU" dirty="0" smtClean="0"/>
              <a:t> — </a:t>
            </a:r>
            <a:r>
              <a:rPr lang="ru-RU" dirty="0" err="1" smtClean="0"/>
              <a:t>Әбигә, Әби </a:t>
            </a:r>
            <a:r>
              <a:rPr lang="ru-RU" dirty="0" smtClean="0"/>
              <a:t>— </a:t>
            </a:r>
            <a:r>
              <a:rPr lang="ru-RU" dirty="0" err="1" smtClean="0"/>
              <a:t>Бабайга</a:t>
            </a:r>
            <a:r>
              <a:rPr lang="ru-RU" dirty="0" smtClean="0"/>
              <a:t>,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шалканга</a:t>
            </a:r>
            <a:r>
              <a:rPr lang="ru-RU" dirty="0" smtClean="0"/>
              <a:t> </a:t>
            </a:r>
            <a:r>
              <a:rPr lang="ru-RU" dirty="0" err="1" smtClean="0"/>
              <a:t>тотынды</a:t>
            </a:r>
            <a:r>
              <a:rPr lang="ru-RU" dirty="0" smtClean="0"/>
              <a:t>. </a:t>
            </a:r>
            <a:r>
              <a:rPr lang="ru-RU" dirty="0" err="1" smtClean="0"/>
              <a:t>Тартырга</a:t>
            </a:r>
            <a:r>
              <a:rPr lang="ru-RU" dirty="0" smtClean="0"/>
              <a:t> </a:t>
            </a:r>
            <a:r>
              <a:rPr lang="ru-RU" dirty="0" err="1" smtClean="0"/>
              <a:t>керештеләр болар</a:t>
            </a:r>
            <a:r>
              <a:rPr lang="ru-RU" dirty="0" smtClean="0"/>
              <a:t>. </a:t>
            </a:r>
            <a:r>
              <a:rPr lang="ru-RU" dirty="0" err="1" smtClean="0"/>
              <a:t>Әй тарталар</a:t>
            </a:r>
            <a:r>
              <a:rPr lang="ru-RU" dirty="0" smtClean="0"/>
              <a:t>, </a:t>
            </a:r>
            <a:r>
              <a:rPr lang="ru-RU" dirty="0" err="1" smtClean="0"/>
              <a:t>әй тарталар</a:t>
            </a:r>
            <a:r>
              <a:rPr lang="ru-RU" dirty="0" smtClean="0"/>
              <a:t> — </a:t>
            </a:r>
            <a:r>
              <a:rPr lang="ru-RU" dirty="0" err="1" smtClean="0"/>
              <a:t>шалкан</a:t>
            </a:r>
            <a:r>
              <a:rPr lang="ru-RU" dirty="0" smtClean="0"/>
              <a:t> </a:t>
            </a:r>
            <a:r>
              <a:rPr lang="ru-RU" dirty="0" err="1" smtClean="0"/>
              <a:t>чыкмый</a:t>
            </a:r>
            <a:r>
              <a:rPr lang="ru-RU" dirty="0" smtClean="0"/>
              <a:t> да </a:t>
            </a:r>
            <a:r>
              <a:rPr lang="ru-RU" dirty="0" err="1" smtClean="0"/>
              <a:t>чыкмый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Әбинең Кызы</a:t>
            </a:r>
            <a:r>
              <a:rPr lang="ru-RU" dirty="0" smtClean="0"/>
              <a:t>, </a:t>
            </a:r>
            <a:r>
              <a:rPr lang="ru-RU" dirty="0" err="1" smtClean="0"/>
              <a:t>шалканны</a:t>
            </a:r>
            <a:r>
              <a:rPr lang="ru-RU" dirty="0" smtClean="0"/>
              <a:t> </a:t>
            </a:r>
            <a:r>
              <a:rPr lang="ru-RU" dirty="0" err="1" smtClean="0"/>
              <a:t>тартышырга</a:t>
            </a:r>
            <a:r>
              <a:rPr lang="ru-RU" dirty="0" smtClean="0"/>
              <a:t>, </a:t>
            </a:r>
            <a:r>
              <a:rPr lang="ru-RU" dirty="0" err="1" smtClean="0"/>
              <a:t>Акбайны</a:t>
            </a:r>
            <a:r>
              <a:rPr lang="ru-RU" dirty="0" smtClean="0"/>
              <a:t> </a:t>
            </a:r>
            <a:r>
              <a:rPr lang="ru-RU" dirty="0" err="1" smtClean="0"/>
              <a:t>чакырды</a:t>
            </a:r>
            <a:r>
              <a:rPr lang="ru-RU" dirty="0" smtClean="0"/>
              <a:t>. </a:t>
            </a:r>
            <a:r>
              <a:rPr lang="ru-RU" dirty="0" err="1" smtClean="0"/>
              <a:t>Акбай</a:t>
            </a:r>
            <a:r>
              <a:rPr lang="ru-RU" dirty="0" smtClean="0"/>
              <a:t> — </a:t>
            </a:r>
            <a:r>
              <a:rPr lang="ru-RU" dirty="0" err="1" smtClean="0"/>
              <a:t>Кызга</a:t>
            </a:r>
            <a:r>
              <a:rPr lang="ru-RU" dirty="0" smtClean="0"/>
              <a:t>, </a:t>
            </a:r>
            <a:r>
              <a:rPr lang="ru-RU" dirty="0" err="1" smtClean="0"/>
              <a:t>Кыз</a:t>
            </a:r>
            <a:r>
              <a:rPr lang="ru-RU" dirty="0" smtClean="0"/>
              <a:t> — </a:t>
            </a:r>
            <a:r>
              <a:rPr lang="ru-RU" dirty="0" err="1" smtClean="0"/>
              <a:t>Әбигә, Әби </a:t>
            </a:r>
            <a:r>
              <a:rPr lang="ru-RU" dirty="0" smtClean="0"/>
              <a:t>— </a:t>
            </a:r>
            <a:r>
              <a:rPr lang="ru-RU" dirty="0" err="1" smtClean="0"/>
              <a:t>Бабайга</a:t>
            </a:r>
            <a:r>
              <a:rPr lang="ru-RU" dirty="0" smtClean="0"/>
              <a:t>,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шалканга</a:t>
            </a:r>
            <a:r>
              <a:rPr lang="ru-RU" dirty="0" smtClean="0"/>
              <a:t> </a:t>
            </a:r>
            <a:r>
              <a:rPr lang="ru-RU" dirty="0" err="1" smtClean="0"/>
              <a:t>тотынды</a:t>
            </a:r>
            <a:r>
              <a:rPr lang="ru-RU" dirty="0" smtClean="0"/>
              <a:t>. </a:t>
            </a:r>
            <a:r>
              <a:rPr lang="ru-RU" dirty="0" err="1" smtClean="0"/>
              <a:t>Әй тарталар</a:t>
            </a:r>
            <a:r>
              <a:rPr lang="ru-RU" dirty="0" smtClean="0"/>
              <a:t>, </a:t>
            </a:r>
            <a:r>
              <a:rPr lang="ru-RU" dirty="0" err="1" smtClean="0"/>
              <a:t>әй тарталар</a:t>
            </a:r>
            <a:r>
              <a:rPr lang="ru-RU" dirty="0" smtClean="0"/>
              <a:t> — </a:t>
            </a:r>
            <a:r>
              <a:rPr lang="ru-RU" dirty="0" err="1" smtClean="0"/>
              <a:t>шалкан</a:t>
            </a:r>
            <a:r>
              <a:rPr lang="ru-RU" dirty="0" smtClean="0"/>
              <a:t> </a:t>
            </a:r>
            <a:r>
              <a:rPr lang="ru-RU" dirty="0" err="1" smtClean="0"/>
              <a:t>һаман чыкмый</a:t>
            </a:r>
            <a:r>
              <a:rPr lang="ru-RU" dirty="0" smtClean="0"/>
              <a:t>, </a:t>
            </a:r>
            <a:r>
              <a:rPr lang="ru-RU" dirty="0" err="1" smtClean="0"/>
              <a:t>селкенми</a:t>
            </a:r>
            <a:r>
              <a:rPr lang="ru-RU" dirty="0" smtClean="0"/>
              <a:t> </a:t>
            </a:r>
            <a:r>
              <a:rPr lang="ru-RU" dirty="0" err="1" smtClean="0"/>
              <a:t>дә.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Акбай</a:t>
            </a:r>
            <a:r>
              <a:rPr lang="ru-RU" dirty="0" smtClean="0"/>
              <a:t> </a:t>
            </a:r>
            <a:r>
              <a:rPr lang="ru-RU" dirty="0" err="1" smtClean="0"/>
              <a:t>ярдәмгә Песине</a:t>
            </a:r>
            <a:r>
              <a:rPr lang="ru-RU" dirty="0" smtClean="0"/>
              <a:t> </a:t>
            </a:r>
            <a:r>
              <a:rPr lang="ru-RU" dirty="0" err="1" smtClean="0"/>
              <a:t>чакырып</a:t>
            </a:r>
            <a:r>
              <a:rPr lang="ru-RU" dirty="0" smtClean="0"/>
              <a:t> </a:t>
            </a:r>
            <a:r>
              <a:rPr lang="ru-RU" dirty="0" err="1" smtClean="0"/>
              <a:t>килде</a:t>
            </a:r>
            <a:r>
              <a:rPr lang="ru-RU" dirty="0" smtClean="0"/>
              <a:t>. </a:t>
            </a:r>
            <a:r>
              <a:rPr lang="ru-RU" dirty="0" err="1" smtClean="0"/>
              <a:t>Песи</a:t>
            </a:r>
            <a:r>
              <a:rPr lang="ru-RU" dirty="0" smtClean="0"/>
              <a:t> — </a:t>
            </a:r>
            <a:r>
              <a:rPr lang="ru-RU" dirty="0" err="1" smtClean="0"/>
              <a:t>Акбайга</a:t>
            </a:r>
            <a:r>
              <a:rPr lang="ru-RU" dirty="0" smtClean="0"/>
              <a:t>, </a:t>
            </a:r>
            <a:r>
              <a:rPr lang="ru-RU" dirty="0" err="1" smtClean="0"/>
              <a:t>Акбай</a:t>
            </a:r>
            <a:r>
              <a:rPr lang="ru-RU" dirty="0" smtClean="0"/>
              <a:t> — </a:t>
            </a:r>
            <a:r>
              <a:rPr lang="ru-RU" dirty="0" err="1" smtClean="0"/>
              <a:t>Кызга</a:t>
            </a:r>
            <a:r>
              <a:rPr lang="ru-RU" dirty="0" smtClean="0"/>
              <a:t>, </a:t>
            </a:r>
            <a:r>
              <a:rPr lang="ru-RU" dirty="0" err="1" smtClean="0"/>
              <a:t>Кыз</a:t>
            </a:r>
            <a:r>
              <a:rPr lang="ru-RU" dirty="0" smtClean="0"/>
              <a:t> — </a:t>
            </a:r>
            <a:r>
              <a:rPr lang="ru-RU" dirty="0" err="1" smtClean="0"/>
              <a:t>Әбигә, Әби </a:t>
            </a:r>
            <a:r>
              <a:rPr lang="ru-RU" dirty="0" smtClean="0"/>
              <a:t>— </a:t>
            </a:r>
            <a:r>
              <a:rPr lang="ru-RU" dirty="0" err="1" smtClean="0"/>
              <a:t>Бабайга</a:t>
            </a:r>
            <a:r>
              <a:rPr lang="ru-RU" dirty="0" smtClean="0"/>
              <a:t>,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шалканга</a:t>
            </a:r>
            <a:r>
              <a:rPr lang="ru-RU" dirty="0" smtClean="0"/>
              <a:t> </a:t>
            </a:r>
            <a:r>
              <a:rPr lang="ru-RU" dirty="0" err="1" smtClean="0"/>
              <a:t>тотынды</a:t>
            </a:r>
            <a:r>
              <a:rPr lang="ru-RU" dirty="0" smtClean="0"/>
              <a:t>. </a:t>
            </a:r>
            <a:r>
              <a:rPr lang="ru-RU" dirty="0" err="1" smtClean="0"/>
              <a:t>Тартырга</a:t>
            </a:r>
            <a:r>
              <a:rPr lang="ru-RU" dirty="0" smtClean="0"/>
              <a:t> </a:t>
            </a:r>
            <a:r>
              <a:rPr lang="ru-RU" dirty="0" err="1" smtClean="0"/>
              <a:t>керештеләр.</a:t>
            </a:r>
            <a:r>
              <a:rPr lang="ru-RU" dirty="0" smtClean="0"/>
              <a:t> </a:t>
            </a:r>
            <a:r>
              <a:rPr lang="ru-RU" dirty="0" err="1" smtClean="0"/>
              <a:t>Әй тарталар</a:t>
            </a:r>
            <a:r>
              <a:rPr lang="ru-RU" dirty="0" smtClean="0"/>
              <a:t>, </a:t>
            </a:r>
            <a:r>
              <a:rPr lang="ru-RU" dirty="0" err="1" smtClean="0"/>
              <a:t>әй тарталар</a:t>
            </a:r>
            <a:r>
              <a:rPr lang="ru-RU" dirty="0" smtClean="0"/>
              <a:t> — </a:t>
            </a:r>
            <a:r>
              <a:rPr lang="ru-RU" dirty="0" err="1" smtClean="0"/>
              <a:t>шалкан</a:t>
            </a:r>
            <a:r>
              <a:rPr lang="ru-RU" dirty="0" smtClean="0"/>
              <a:t> </a:t>
            </a:r>
            <a:r>
              <a:rPr lang="ru-RU" dirty="0" err="1" smtClean="0"/>
              <a:t>һаман </a:t>
            </a:r>
            <a:r>
              <a:rPr lang="ru-RU" dirty="0" smtClean="0"/>
              <a:t>да </a:t>
            </a:r>
            <a:r>
              <a:rPr lang="ru-RU" dirty="0" err="1" smtClean="0"/>
              <a:t>чыкмый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Песи</a:t>
            </a:r>
            <a:r>
              <a:rPr lang="ru-RU" dirty="0" smtClean="0"/>
              <a:t> </a:t>
            </a:r>
            <a:r>
              <a:rPr lang="ru-RU" dirty="0" err="1" smtClean="0"/>
              <a:t>Тычканны</a:t>
            </a:r>
            <a:r>
              <a:rPr lang="ru-RU" dirty="0" smtClean="0"/>
              <a:t> </a:t>
            </a:r>
            <a:r>
              <a:rPr lang="ru-RU" dirty="0" err="1" smtClean="0"/>
              <a:t>чакырып</a:t>
            </a:r>
            <a:r>
              <a:rPr lang="ru-RU" dirty="0" smtClean="0"/>
              <a:t> </a:t>
            </a:r>
            <a:r>
              <a:rPr lang="ru-RU" dirty="0" err="1" smtClean="0"/>
              <a:t>китерде</a:t>
            </a:r>
            <a:r>
              <a:rPr lang="ru-RU" dirty="0" smtClean="0"/>
              <a:t>. </a:t>
            </a:r>
            <a:r>
              <a:rPr lang="ru-RU" dirty="0" err="1" smtClean="0"/>
              <a:t>Тычкан</a:t>
            </a:r>
            <a:r>
              <a:rPr lang="ru-RU" dirty="0" smtClean="0"/>
              <a:t> — </a:t>
            </a:r>
            <a:r>
              <a:rPr lang="ru-RU" dirty="0" err="1" smtClean="0"/>
              <a:t>Песигә, Песи</a:t>
            </a:r>
            <a:r>
              <a:rPr lang="ru-RU" dirty="0" smtClean="0"/>
              <a:t> — </a:t>
            </a:r>
            <a:r>
              <a:rPr lang="ru-RU" dirty="0" err="1" smtClean="0"/>
              <a:t>Акбайга</a:t>
            </a:r>
            <a:r>
              <a:rPr lang="ru-RU" dirty="0" smtClean="0"/>
              <a:t>, </a:t>
            </a:r>
            <a:r>
              <a:rPr lang="ru-RU" dirty="0" err="1" smtClean="0"/>
              <a:t>Акбай</a:t>
            </a:r>
            <a:r>
              <a:rPr lang="ru-RU" dirty="0" smtClean="0"/>
              <a:t> — </a:t>
            </a:r>
            <a:r>
              <a:rPr lang="ru-RU" dirty="0" err="1" smtClean="0"/>
              <a:t>Кызга</a:t>
            </a:r>
            <a:r>
              <a:rPr lang="ru-RU" dirty="0" smtClean="0"/>
              <a:t>, </a:t>
            </a:r>
            <a:r>
              <a:rPr lang="ru-RU" dirty="0" err="1" smtClean="0"/>
              <a:t>Кыз</a:t>
            </a:r>
            <a:r>
              <a:rPr lang="ru-RU" dirty="0" smtClean="0"/>
              <a:t> — </a:t>
            </a:r>
            <a:r>
              <a:rPr lang="ru-RU" dirty="0" err="1" smtClean="0"/>
              <a:t>Әбигә, Әби </a:t>
            </a:r>
            <a:r>
              <a:rPr lang="ru-RU" dirty="0" smtClean="0"/>
              <a:t>— </a:t>
            </a:r>
            <a:r>
              <a:rPr lang="ru-RU" dirty="0" err="1" smtClean="0"/>
              <a:t>Бабайга</a:t>
            </a:r>
            <a:r>
              <a:rPr lang="ru-RU" dirty="0" smtClean="0"/>
              <a:t>,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шалканга</a:t>
            </a:r>
            <a:r>
              <a:rPr lang="ru-RU" dirty="0" smtClean="0"/>
              <a:t> </a:t>
            </a:r>
            <a:r>
              <a:rPr lang="ru-RU" dirty="0" err="1" smtClean="0"/>
              <a:t>ябышты</a:t>
            </a:r>
            <a:r>
              <a:rPr lang="ru-RU" dirty="0" smtClean="0"/>
              <a:t>. </a:t>
            </a:r>
            <a:r>
              <a:rPr lang="ru-RU" dirty="0" err="1" smtClean="0"/>
              <a:t>Әй тарталар</a:t>
            </a:r>
            <a:r>
              <a:rPr lang="ru-RU" dirty="0" smtClean="0"/>
              <a:t>, </a:t>
            </a:r>
            <a:r>
              <a:rPr lang="ru-RU" dirty="0" err="1" smtClean="0"/>
              <a:t>әй тарталар</a:t>
            </a:r>
            <a:r>
              <a:rPr lang="ru-RU" dirty="0" smtClean="0"/>
              <a:t>. </a:t>
            </a:r>
            <a:r>
              <a:rPr lang="ru-RU" dirty="0" err="1" smtClean="0"/>
              <a:t>Җыйнаулашып тарта</a:t>
            </a:r>
            <a:r>
              <a:rPr lang="ru-RU" dirty="0" smtClean="0"/>
              <a:t> </a:t>
            </a:r>
            <a:r>
              <a:rPr lang="ru-RU" dirty="0" err="1" smtClean="0"/>
              <a:t>торгач</a:t>
            </a:r>
            <a:r>
              <a:rPr lang="ru-RU" dirty="0" smtClean="0"/>
              <a:t>, </a:t>
            </a:r>
            <a:r>
              <a:rPr lang="ru-RU" dirty="0" err="1" smtClean="0"/>
              <a:t>шалкан</a:t>
            </a:r>
            <a:r>
              <a:rPr lang="ru-RU" dirty="0" smtClean="0"/>
              <a:t> </a:t>
            </a:r>
            <a:r>
              <a:rPr lang="ru-RU" dirty="0" err="1" smtClean="0"/>
              <a:t>түзмәде </a:t>
            </a:r>
            <a:r>
              <a:rPr lang="ru-RU" dirty="0" smtClean="0"/>
              <a:t>— </a:t>
            </a:r>
            <a:r>
              <a:rPr lang="ru-RU" dirty="0" err="1" smtClean="0"/>
              <a:t>төбе-тамыры белән каерылып</a:t>
            </a:r>
            <a:r>
              <a:rPr lang="ru-RU" dirty="0" smtClean="0"/>
              <a:t> </a:t>
            </a:r>
            <a:r>
              <a:rPr lang="ru-RU" dirty="0" err="1" smtClean="0"/>
              <a:t>чыкты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Йокы</a:t>
            </a:r>
            <a:r>
              <a:rPr lang="ru-RU" b="1" dirty="0" smtClean="0"/>
              <a:t> </a:t>
            </a:r>
            <a:r>
              <a:rPr lang="ru-RU" b="1" dirty="0" err="1" smtClean="0"/>
              <a:t>бабай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err="1" smtClean="0"/>
              <a:t>Җәвад Тәрҗеманов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6712"/>
            <a:ext cx="8229600" cy="57606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Йокларга</a:t>
            </a:r>
            <a:r>
              <a:rPr lang="ru-RU" dirty="0" smtClean="0"/>
              <a:t> </a:t>
            </a:r>
            <a:r>
              <a:rPr lang="ru-RU" dirty="0" err="1" smtClean="0"/>
              <a:t>яратмый</a:t>
            </a:r>
            <a:r>
              <a:rPr lang="ru-RU" dirty="0" smtClean="0"/>
              <a:t> </a:t>
            </a:r>
            <a:r>
              <a:rPr lang="ru-RU" dirty="0" err="1" smtClean="0"/>
              <a:t>торган</a:t>
            </a:r>
            <a:r>
              <a:rPr lang="ru-RU" dirty="0" smtClean="0"/>
              <a:t> </a:t>
            </a:r>
            <a:r>
              <a:rPr lang="ru-RU" dirty="0" err="1" smtClean="0"/>
              <a:t>бер</a:t>
            </a:r>
            <a:r>
              <a:rPr lang="ru-RU" dirty="0" smtClean="0"/>
              <a:t> Бала </a:t>
            </a:r>
            <a:r>
              <a:rPr lang="ru-RU" dirty="0" err="1" smtClean="0"/>
              <a:t>булган</a:t>
            </a:r>
            <a:r>
              <a:rPr lang="ru-RU" dirty="0" smtClean="0"/>
              <a:t>, </a:t>
            </a:r>
            <a:r>
              <a:rPr lang="ru-RU" dirty="0" err="1" smtClean="0"/>
              <a:t>ди</a:t>
            </a:r>
            <a:r>
              <a:rPr lang="ru-RU" dirty="0" smtClean="0"/>
              <a:t>. </a:t>
            </a:r>
            <a:r>
              <a:rPr lang="ru-RU" dirty="0" err="1" smtClean="0"/>
              <a:t>Кичен</a:t>
            </a:r>
            <a:r>
              <a:rPr lang="ru-RU" dirty="0" smtClean="0"/>
              <a:t> </a:t>
            </a:r>
            <a:r>
              <a:rPr lang="ru-RU" dirty="0" err="1" smtClean="0"/>
              <a:t>караңгы төшкәч, әннәсе </a:t>
            </a:r>
            <a:r>
              <a:rPr lang="ru-RU" dirty="0" smtClean="0"/>
              <a:t>яки </a:t>
            </a:r>
            <a:r>
              <a:rPr lang="ru-RU" dirty="0" err="1" smtClean="0"/>
              <a:t>әттәсе</a:t>
            </a:r>
            <a:r>
              <a:rPr lang="ru-RU" dirty="0" smtClean="0"/>
              <a:t>, </a:t>
            </a:r>
            <a:r>
              <a:rPr lang="ru-RU" dirty="0" err="1" smtClean="0"/>
              <a:t>бабакае</a:t>
            </a:r>
            <a:r>
              <a:rPr lang="ru-RU" dirty="0" smtClean="0"/>
              <a:t> </a:t>
            </a:r>
            <a:r>
              <a:rPr lang="ru-RU" dirty="0" err="1" smtClean="0"/>
              <a:t>яки</a:t>
            </a:r>
            <a:r>
              <a:rPr lang="ru-RU" dirty="0" smtClean="0"/>
              <a:t> </a:t>
            </a:r>
            <a:r>
              <a:rPr lang="ru-RU" dirty="0" err="1" smtClean="0"/>
              <a:t>әбекәе аны</a:t>
            </a:r>
            <a:r>
              <a:rPr lang="ru-RU" dirty="0" smtClean="0"/>
              <a:t> </a:t>
            </a:r>
            <a:r>
              <a:rPr lang="ru-RU" dirty="0" err="1" smtClean="0"/>
              <a:t>караватка</a:t>
            </a:r>
            <a:r>
              <a:rPr lang="ru-RU" dirty="0" smtClean="0"/>
              <a:t> </a:t>
            </a:r>
            <a:r>
              <a:rPr lang="ru-RU" dirty="0" err="1" smtClean="0"/>
              <a:t>утыртуга</a:t>
            </a:r>
            <a:r>
              <a:rPr lang="ru-RU" dirty="0" smtClean="0"/>
              <a:t>, теге Бала:</a:t>
            </a:r>
          </a:p>
          <a:p>
            <a:pPr>
              <a:buNone/>
            </a:pPr>
            <a:r>
              <a:rPr lang="ru-RU" dirty="0" smtClean="0"/>
              <a:t>      —        Мин </a:t>
            </a:r>
            <a:r>
              <a:rPr lang="ru-RU" dirty="0" err="1" smtClean="0"/>
              <a:t>ятмыйм</a:t>
            </a:r>
            <a:r>
              <a:rPr lang="ru-RU" dirty="0" smtClean="0"/>
              <a:t>! </a:t>
            </a:r>
            <a:r>
              <a:rPr lang="ru-RU" dirty="0" err="1" smtClean="0"/>
              <a:t>Мендәр бә-әк!</a:t>
            </a:r>
            <a:r>
              <a:rPr lang="ru-RU" dirty="0" smtClean="0"/>
              <a:t> </a:t>
            </a:r>
            <a:r>
              <a:rPr lang="ru-RU" dirty="0" err="1" smtClean="0"/>
              <a:t>Йокы</a:t>
            </a:r>
            <a:r>
              <a:rPr lang="ru-RU" dirty="0" smtClean="0"/>
              <a:t> </a:t>
            </a:r>
            <a:r>
              <a:rPr lang="ru-RU" dirty="0" err="1" smtClean="0"/>
              <a:t>бә-әк!</a:t>
            </a:r>
            <a:r>
              <a:rPr lang="ru-RU" dirty="0" smtClean="0"/>
              <a:t> </a:t>
            </a:r>
            <a:r>
              <a:rPr lang="ru-RU" dirty="0" err="1" smtClean="0"/>
              <a:t>Бә-әк!</a:t>
            </a:r>
            <a:r>
              <a:rPr lang="ru-RU" dirty="0" smtClean="0"/>
              <a:t> — </a:t>
            </a:r>
            <a:r>
              <a:rPr lang="ru-RU" dirty="0" err="1" smtClean="0"/>
              <a:t>дип</a:t>
            </a:r>
            <a:r>
              <a:rPr lang="ru-RU" dirty="0" smtClean="0"/>
              <a:t> </a:t>
            </a:r>
            <a:r>
              <a:rPr lang="ru-RU" dirty="0" err="1" smtClean="0"/>
              <a:t>акыра-бакыра</a:t>
            </a:r>
            <a:r>
              <a:rPr lang="ru-RU" dirty="0" smtClean="0"/>
              <a:t> </a:t>
            </a:r>
            <a:r>
              <a:rPr lang="ru-RU" dirty="0" err="1" smtClean="0"/>
              <a:t>елый</a:t>
            </a:r>
            <a:r>
              <a:rPr lang="ru-RU" dirty="0" smtClean="0"/>
              <a:t> </a:t>
            </a:r>
            <a:r>
              <a:rPr lang="ru-RU" dirty="0" err="1" smtClean="0"/>
              <a:t>башлый</a:t>
            </a:r>
            <a:r>
              <a:rPr lang="ru-RU" dirty="0" smtClean="0"/>
              <a:t> </a:t>
            </a:r>
            <a:r>
              <a:rPr lang="ru-RU" dirty="0" err="1" smtClean="0"/>
              <a:t>икән.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Ә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кичне</a:t>
            </a:r>
            <a:r>
              <a:rPr lang="ru-RU" dirty="0" smtClean="0"/>
              <a:t> </a:t>
            </a:r>
            <a:r>
              <a:rPr lang="ru-RU" dirty="0" err="1" smtClean="0"/>
              <a:t>аның бу</a:t>
            </a:r>
            <a:r>
              <a:rPr lang="ru-RU" dirty="0" smtClean="0"/>
              <a:t> </a:t>
            </a:r>
            <a:r>
              <a:rPr lang="ru-RU" dirty="0" err="1" smtClean="0"/>
              <a:t>ямьсез</a:t>
            </a:r>
            <a:r>
              <a:rPr lang="ru-RU" dirty="0" smtClean="0"/>
              <a:t> </a:t>
            </a:r>
            <a:r>
              <a:rPr lang="ru-RU" dirty="0" err="1" smtClean="0"/>
              <a:t>сүзләрен ап-ак</a:t>
            </a:r>
            <a:r>
              <a:rPr lang="ru-RU" dirty="0" smtClean="0"/>
              <a:t> </a:t>
            </a:r>
            <a:r>
              <a:rPr lang="ru-RU" dirty="0" err="1" smtClean="0"/>
              <a:t>сакаллы</a:t>
            </a:r>
            <a:r>
              <a:rPr lang="ru-RU" dirty="0" smtClean="0"/>
              <a:t> </a:t>
            </a:r>
            <a:r>
              <a:rPr lang="ru-RU" dirty="0" err="1" smtClean="0"/>
              <a:t>Йокы</a:t>
            </a:r>
            <a:r>
              <a:rPr lang="ru-RU" dirty="0" smtClean="0"/>
              <a:t>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үзе ишетеп</a:t>
            </a:r>
            <a:r>
              <a:rPr lang="ru-RU" dirty="0" smtClean="0"/>
              <a:t> </a:t>
            </a:r>
            <a:r>
              <a:rPr lang="ru-RU" dirty="0" err="1" smtClean="0"/>
              <a:t>торган</a:t>
            </a:r>
            <a:r>
              <a:rPr lang="ru-RU" dirty="0" smtClean="0"/>
              <a:t> </a:t>
            </a:r>
            <a:r>
              <a:rPr lang="ru-RU" dirty="0" err="1" smtClean="0"/>
              <a:t>һәм, бии-ик</a:t>
            </a:r>
            <a:r>
              <a:rPr lang="ru-RU" dirty="0" smtClean="0"/>
              <a:t> </a:t>
            </a:r>
            <a:r>
              <a:rPr lang="ru-RU" dirty="0" err="1" smtClean="0"/>
              <a:t>тә үпкәләп, тиз-тиз</a:t>
            </a:r>
            <a:r>
              <a:rPr lang="ru-RU" dirty="0" smtClean="0"/>
              <a:t> </a:t>
            </a:r>
            <a:r>
              <a:rPr lang="ru-RU" dirty="0" err="1" smtClean="0"/>
              <a:t>китеп</a:t>
            </a:r>
            <a:r>
              <a:rPr lang="ru-RU" dirty="0" smtClean="0"/>
              <a:t> </a:t>
            </a:r>
            <a:r>
              <a:rPr lang="ru-RU" dirty="0" err="1" smtClean="0"/>
              <a:t>барган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Төн җиткән, ә берәү дә йоклый</a:t>
            </a:r>
            <a:r>
              <a:rPr lang="ru-RU" dirty="0" smtClean="0"/>
              <a:t> </a:t>
            </a:r>
            <a:r>
              <a:rPr lang="ru-RU" dirty="0" err="1" smtClean="0"/>
              <a:t>алмый</a:t>
            </a:r>
            <a:r>
              <a:rPr lang="ru-RU" dirty="0" smtClean="0"/>
              <a:t> </a:t>
            </a:r>
            <a:r>
              <a:rPr lang="ru-RU" dirty="0" err="1" smtClean="0"/>
              <a:t>икән.</a:t>
            </a:r>
            <a:r>
              <a:rPr lang="ru-RU" dirty="0" smtClean="0"/>
              <a:t> </a:t>
            </a:r>
            <a:r>
              <a:rPr lang="ru-RU" dirty="0" err="1" smtClean="0"/>
              <a:t>Мәчеләр мырылдаган</a:t>
            </a:r>
            <a:r>
              <a:rPr lang="ru-RU" dirty="0" smtClean="0"/>
              <a:t>. </a:t>
            </a:r>
            <a:r>
              <a:rPr lang="ru-RU" dirty="0" err="1" smtClean="0"/>
              <a:t>Кетәктәге әтәч-тавыклар, ишегалдына</a:t>
            </a:r>
            <a:r>
              <a:rPr lang="ru-RU" dirty="0" smtClean="0"/>
              <a:t> </a:t>
            </a:r>
            <a:r>
              <a:rPr lang="ru-RU" dirty="0" err="1" smtClean="0"/>
              <a:t>чыгып</a:t>
            </a:r>
            <a:r>
              <a:rPr lang="ru-RU" dirty="0" smtClean="0"/>
              <a:t>, </a:t>
            </a:r>
            <a:r>
              <a:rPr lang="ru-RU" dirty="0" err="1" smtClean="0"/>
              <a:t>арлы-бирле</a:t>
            </a:r>
            <a:r>
              <a:rPr lang="ru-RU" dirty="0" smtClean="0"/>
              <a:t> </a:t>
            </a:r>
            <a:r>
              <a:rPr lang="ru-RU" dirty="0" err="1" smtClean="0"/>
              <a:t>йөгерешә башлаган</a:t>
            </a:r>
            <a:r>
              <a:rPr lang="ru-RU" dirty="0" smtClean="0"/>
              <a:t>. </a:t>
            </a:r>
            <a:r>
              <a:rPr lang="ru-RU" dirty="0" err="1" smtClean="0"/>
              <a:t>Сарайдагы</a:t>
            </a:r>
            <a:r>
              <a:rPr lang="ru-RU" dirty="0" smtClean="0"/>
              <a:t> </a:t>
            </a:r>
            <a:r>
              <a:rPr lang="ru-RU" dirty="0" err="1" smtClean="0"/>
              <a:t>сыерлар</a:t>
            </a:r>
            <a:r>
              <a:rPr lang="ru-RU" dirty="0" smtClean="0"/>
              <a:t> </a:t>
            </a:r>
            <a:r>
              <a:rPr lang="ru-RU" dirty="0" err="1" smtClean="0"/>
              <a:t>өзлексез мөгрәгән, ә атлар</a:t>
            </a:r>
            <a:r>
              <a:rPr lang="ru-RU" dirty="0" smtClean="0"/>
              <a:t> </a:t>
            </a:r>
            <a:r>
              <a:rPr lang="ru-RU" dirty="0" err="1" smtClean="0"/>
              <a:t>тибенә-тибенә кешнәгән.</a:t>
            </a:r>
            <a:r>
              <a:rPr lang="ru-RU" dirty="0" smtClean="0"/>
              <a:t> </a:t>
            </a:r>
            <a:r>
              <a:rPr lang="ru-RU" dirty="0" err="1" smtClean="0"/>
              <a:t>Дуңгызларның мыркылдавына</a:t>
            </a:r>
            <a:r>
              <a:rPr lang="ru-RU" dirty="0" smtClean="0"/>
              <a:t> </a:t>
            </a:r>
            <a:r>
              <a:rPr lang="ru-RU" dirty="0" err="1" smtClean="0"/>
              <a:t>хәтта </a:t>
            </a:r>
            <a:r>
              <a:rPr lang="ru-RU" dirty="0" smtClean="0"/>
              <a:t>трактор да </a:t>
            </a:r>
            <a:r>
              <a:rPr lang="ru-RU" dirty="0" err="1" smtClean="0"/>
              <a:t>чыдап</a:t>
            </a:r>
            <a:r>
              <a:rPr lang="ru-RU" dirty="0" smtClean="0"/>
              <a:t> тора </a:t>
            </a:r>
            <a:r>
              <a:rPr lang="ru-RU" dirty="0" err="1" smtClean="0"/>
              <a:t>алмаган</a:t>
            </a:r>
            <a:r>
              <a:rPr lang="ru-RU" dirty="0" smtClean="0"/>
              <a:t>: «</a:t>
            </a:r>
            <a:r>
              <a:rPr lang="ru-RU" dirty="0" err="1" smtClean="0"/>
              <a:t>Тыр-р-р</a:t>
            </a:r>
            <a:r>
              <a:rPr lang="ru-RU" dirty="0" smtClean="0"/>
              <a:t>, </a:t>
            </a:r>
            <a:r>
              <a:rPr lang="ru-RU" dirty="0" err="1" smtClean="0"/>
              <a:t>тыр-р-р</a:t>
            </a:r>
            <a:r>
              <a:rPr lang="ru-RU" dirty="0" smtClean="0"/>
              <a:t>...» —</a:t>
            </a:r>
            <a:r>
              <a:rPr lang="ru-RU" dirty="0" err="1" smtClean="0"/>
              <a:t>дип</a:t>
            </a:r>
            <a:r>
              <a:rPr lang="ru-RU" dirty="0" smtClean="0"/>
              <a:t> </a:t>
            </a:r>
            <a:r>
              <a:rPr lang="ru-RU" dirty="0" err="1" smtClean="0"/>
              <a:t>тыр-пыр</a:t>
            </a:r>
            <a:r>
              <a:rPr lang="ru-RU" dirty="0" smtClean="0"/>
              <a:t> </a:t>
            </a:r>
            <a:r>
              <a:rPr lang="ru-RU" dirty="0" err="1" smtClean="0"/>
              <a:t>килгән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Йоклый</a:t>
            </a:r>
            <a:r>
              <a:rPr lang="ru-RU" dirty="0" smtClean="0"/>
              <a:t> </a:t>
            </a:r>
            <a:r>
              <a:rPr lang="ru-RU" dirty="0" err="1" smtClean="0"/>
              <a:t>алмый</a:t>
            </a:r>
            <a:r>
              <a:rPr lang="ru-RU" dirty="0" smtClean="0"/>
              <a:t> </a:t>
            </a:r>
            <a:r>
              <a:rPr lang="ru-RU" dirty="0" err="1" smtClean="0"/>
              <a:t>интеккән кешеләр, колак</a:t>
            </a:r>
            <a:r>
              <a:rPr lang="ru-RU" dirty="0" smtClean="0"/>
              <a:t> </a:t>
            </a:r>
            <a:r>
              <a:rPr lang="ru-RU" dirty="0" err="1" smtClean="0"/>
              <a:t>тондыргыч</a:t>
            </a:r>
            <a:r>
              <a:rPr lang="ru-RU" dirty="0" smtClean="0"/>
              <a:t> </a:t>
            </a:r>
            <a:r>
              <a:rPr lang="ru-RU" dirty="0" err="1" smtClean="0"/>
              <a:t>әлеге шау-шудан</a:t>
            </a:r>
            <a:r>
              <a:rPr lang="ru-RU" dirty="0" smtClean="0"/>
              <a:t> </a:t>
            </a:r>
            <a:r>
              <a:rPr lang="ru-RU" dirty="0" err="1" smtClean="0"/>
              <a:t>котылыр</a:t>
            </a:r>
            <a:r>
              <a:rPr lang="ru-RU" dirty="0" smtClean="0"/>
              <a:t> </a:t>
            </a:r>
            <a:r>
              <a:rPr lang="ru-RU" dirty="0" err="1" smtClean="0"/>
              <a:t>өчен, башларын</a:t>
            </a:r>
            <a:r>
              <a:rPr lang="ru-RU" dirty="0" smtClean="0"/>
              <a:t> </a:t>
            </a:r>
            <a:r>
              <a:rPr lang="ru-RU" dirty="0" err="1" smtClean="0"/>
              <a:t>мендәр астына</a:t>
            </a:r>
            <a:r>
              <a:rPr lang="ru-RU" dirty="0" smtClean="0"/>
              <a:t> </a:t>
            </a:r>
            <a:r>
              <a:rPr lang="ru-RU" dirty="0" err="1" smtClean="0"/>
              <a:t>тыкканнар</a:t>
            </a:r>
            <a:r>
              <a:rPr lang="ru-RU" dirty="0" smtClean="0"/>
              <a:t>. </a:t>
            </a:r>
            <a:r>
              <a:rPr lang="ru-RU" dirty="0" err="1" smtClean="0"/>
              <a:t>Моны</a:t>
            </a:r>
            <a:r>
              <a:rPr lang="ru-RU" dirty="0" smtClean="0"/>
              <a:t> </a:t>
            </a:r>
            <a:r>
              <a:rPr lang="ru-RU" dirty="0" err="1" smtClean="0"/>
              <a:t>күреп, </a:t>
            </a:r>
            <a:r>
              <a:rPr lang="ru-RU" dirty="0" smtClean="0"/>
              <a:t>теге Бала да, </a:t>
            </a:r>
            <a:r>
              <a:rPr lang="ru-RU" dirty="0" err="1" smtClean="0"/>
              <a:t>үзенең йомшак</a:t>
            </a:r>
            <a:r>
              <a:rPr lang="ru-RU" dirty="0" smtClean="0"/>
              <a:t> </a:t>
            </a:r>
            <a:r>
              <a:rPr lang="ru-RU" dirty="0" err="1" smtClean="0"/>
              <a:t>мамык</a:t>
            </a:r>
            <a:r>
              <a:rPr lang="ru-RU" dirty="0" smtClean="0"/>
              <a:t> </a:t>
            </a:r>
            <a:r>
              <a:rPr lang="ru-RU" dirty="0" err="1" smtClean="0"/>
              <a:t>мендәрен кочаклап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   —        </a:t>
            </a:r>
            <a:r>
              <a:rPr lang="ru-RU" dirty="0" err="1" smtClean="0"/>
              <a:t>Нәнәм...</a:t>
            </a:r>
            <a:r>
              <a:rPr lang="ru-RU" dirty="0" smtClean="0"/>
              <a:t> </a:t>
            </a:r>
            <a:r>
              <a:rPr lang="ru-RU" dirty="0" err="1" smtClean="0"/>
              <a:t>Йокы</a:t>
            </a:r>
            <a:r>
              <a:rPr lang="ru-RU" dirty="0" smtClean="0"/>
              <a:t> </a:t>
            </a:r>
            <a:r>
              <a:rPr lang="ru-RU" dirty="0" err="1" smtClean="0"/>
              <a:t>нәнәм...</a:t>
            </a:r>
            <a:r>
              <a:rPr lang="ru-RU" dirty="0" smtClean="0"/>
              <a:t> </a:t>
            </a:r>
            <a:r>
              <a:rPr lang="ru-RU" dirty="0" err="1" smtClean="0"/>
              <a:t>Нәннә!</a:t>
            </a:r>
            <a:r>
              <a:rPr lang="ru-RU" dirty="0" smtClean="0"/>
              <a:t> — </a:t>
            </a:r>
            <a:r>
              <a:rPr lang="ru-RU" dirty="0" err="1" smtClean="0"/>
              <a:t>дип</a:t>
            </a:r>
            <a:r>
              <a:rPr lang="ru-RU" dirty="0" smtClean="0"/>
              <a:t> </a:t>
            </a:r>
            <a:r>
              <a:rPr lang="ru-RU" dirty="0" err="1" smtClean="0"/>
              <a:t>әйтүен дә сизми</a:t>
            </a:r>
            <a:r>
              <a:rPr lang="ru-RU" dirty="0" smtClean="0"/>
              <a:t> калган.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Йокы</a:t>
            </a:r>
            <a:r>
              <a:rPr lang="ru-RU" dirty="0" smtClean="0"/>
              <a:t> </a:t>
            </a:r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аның бу</a:t>
            </a:r>
            <a:r>
              <a:rPr lang="ru-RU" dirty="0" smtClean="0"/>
              <a:t> </a:t>
            </a:r>
            <a:r>
              <a:rPr lang="ru-RU" dirty="0" err="1" smtClean="0"/>
              <a:t>акыллы</a:t>
            </a:r>
            <a:r>
              <a:rPr lang="ru-RU" dirty="0" smtClean="0"/>
              <a:t> </a:t>
            </a:r>
            <a:r>
              <a:rPr lang="ru-RU" dirty="0" err="1" smtClean="0"/>
              <a:t>сүзен шундук</a:t>
            </a:r>
            <a:r>
              <a:rPr lang="ru-RU" dirty="0" smtClean="0"/>
              <a:t> </a:t>
            </a:r>
            <a:r>
              <a:rPr lang="ru-RU" dirty="0" err="1" smtClean="0"/>
              <a:t>ишетеп</a:t>
            </a:r>
            <a:r>
              <a:rPr lang="ru-RU" dirty="0" smtClean="0"/>
              <a:t> </a:t>
            </a:r>
            <a:r>
              <a:rPr lang="ru-RU" dirty="0" err="1" smtClean="0"/>
              <a:t>алган</a:t>
            </a:r>
            <a:r>
              <a:rPr lang="ru-RU" dirty="0" smtClean="0"/>
              <a:t>. </a:t>
            </a:r>
            <a:r>
              <a:rPr lang="ru-RU" dirty="0" err="1" smtClean="0"/>
              <a:t>Тылсымлы</a:t>
            </a:r>
            <a:r>
              <a:rPr lang="ru-RU" dirty="0" smtClean="0"/>
              <a:t> </a:t>
            </a:r>
            <a:r>
              <a:rPr lang="ru-RU" dirty="0" err="1" smtClean="0"/>
              <a:t>таягын</a:t>
            </a:r>
            <a:r>
              <a:rPr lang="ru-RU" dirty="0" smtClean="0"/>
              <a:t> </a:t>
            </a:r>
            <a:r>
              <a:rPr lang="ru-RU" dirty="0" err="1" smtClean="0"/>
              <a:t>нәзакәтле генә бер</a:t>
            </a:r>
            <a:r>
              <a:rPr lang="ru-RU" dirty="0" smtClean="0"/>
              <a:t> </a:t>
            </a:r>
            <a:r>
              <a:rPr lang="ru-RU" dirty="0" err="1" smtClean="0"/>
              <a:t>селтәп куюга</a:t>
            </a:r>
            <a:r>
              <a:rPr lang="ru-RU" dirty="0" smtClean="0"/>
              <a:t>, </a:t>
            </a:r>
            <a:r>
              <a:rPr lang="ru-RU" dirty="0" err="1" smtClean="0"/>
              <a:t>барча</a:t>
            </a:r>
            <a:r>
              <a:rPr lang="ru-RU" dirty="0" smtClean="0"/>
              <a:t> </a:t>
            </a:r>
            <a:r>
              <a:rPr lang="ru-RU" dirty="0" err="1" smtClean="0"/>
              <a:t>балалар</a:t>
            </a:r>
            <a:r>
              <a:rPr lang="ru-RU" dirty="0" smtClean="0"/>
              <a:t>, </a:t>
            </a:r>
            <a:r>
              <a:rPr lang="ru-RU" dirty="0" err="1" smtClean="0"/>
              <a:t>ә аннан</a:t>
            </a:r>
            <a:r>
              <a:rPr lang="ru-RU" dirty="0" smtClean="0"/>
              <a:t> </a:t>
            </a:r>
            <a:r>
              <a:rPr lang="ru-RU" dirty="0" err="1" smtClean="0"/>
              <a:t>соң әти-әниләр, әби-бабайлар, кош-кортлар</a:t>
            </a:r>
            <a:r>
              <a:rPr lang="ru-RU" dirty="0" smtClean="0"/>
              <a:t> </a:t>
            </a:r>
            <a:r>
              <a:rPr lang="ru-RU" dirty="0" err="1" smtClean="0"/>
              <a:t>һәм хайваннар</a:t>
            </a:r>
            <a:r>
              <a:rPr lang="ru-RU" dirty="0" smtClean="0"/>
              <a:t> </a:t>
            </a:r>
            <a:r>
              <a:rPr lang="ru-RU" dirty="0" err="1" smtClean="0"/>
              <a:t>иртәгесе көнгә кадәр тәмле йокыга</a:t>
            </a:r>
            <a:r>
              <a:rPr lang="ru-RU" dirty="0" smtClean="0"/>
              <a:t> </a:t>
            </a:r>
            <a:r>
              <a:rPr lang="ru-RU" dirty="0" err="1" smtClean="0"/>
              <a:t>чумганнар</a:t>
            </a:r>
            <a:r>
              <a:rPr lang="ru-RU" dirty="0" smtClean="0"/>
              <a:t>, </a:t>
            </a:r>
            <a:r>
              <a:rPr lang="ru-RU" dirty="0" err="1" smtClean="0"/>
              <a:t>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47248" cy="50405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Нурбәк әкияте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err="1" smtClean="0"/>
              <a:t>Батулла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/>
              <a:t>Ике </a:t>
            </a:r>
            <a:r>
              <a:rPr lang="ru-RU" sz="1400" dirty="0" err="1" smtClean="0"/>
              <a:t>яшьлек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 әтисенә әйтә</a:t>
            </a:r>
            <a:r>
              <a:rPr lang="ru-RU" sz="1400" dirty="0" smtClean="0"/>
              <a:t>:</a:t>
            </a:r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Әти </a:t>
            </a:r>
            <a:r>
              <a:rPr lang="ru-RU" sz="1400" dirty="0" smtClean="0"/>
              <a:t>бака </a:t>
            </a:r>
            <a:r>
              <a:rPr lang="ru-RU" sz="1400" dirty="0" err="1" smtClean="0"/>
              <a:t>күрәсем килә</a:t>
            </a:r>
            <a:r>
              <a:rPr lang="ru-RU" sz="1400" dirty="0" smtClean="0"/>
              <a:t>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.— Бака </a:t>
            </a:r>
            <a:r>
              <a:rPr lang="ru-RU" sz="1400" dirty="0" err="1" smtClean="0"/>
              <a:t>кайда</a:t>
            </a:r>
            <a:r>
              <a:rPr lang="ru-RU" sz="1400" dirty="0" smtClean="0"/>
              <a:t> тора </a:t>
            </a:r>
            <a:r>
              <a:rPr lang="ru-RU" sz="1400" dirty="0" err="1" smtClean="0"/>
              <a:t>ул</a:t>
            </a:r>
            <a:r>
              <a:rPr lang="ru-RU" sz="1400" dirty="0" smtClean="0"/>
              <a:t>? </a:t>
            </a:r>
            <a:r>
              <a:rPr lang="ru-RU" sz="1400" dirty="0" err="1" smtClean="0"/>
              <a:t>Әтисе Нурбәккә әйтә: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Бака су </a:t>
            </a:r>
            <a:r>
              <a:rPr lang="ru-RU" sz="1400" dirty="0" err="1" smtClean="0"/>
              <a:t>буенда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ул</a:t>
            </a:r>
            <a:r>
              <a:rPr lang="ru-RU" sz="1400" dirty="0" smtClean="0"/>
              <a:t>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  Су </a:t>
            </a:r>
            <a:r>
              <a:rPr lang="ru-RU" sz="1400" dirty="0" err="1" smtClean="0"/>
              <a:t>буена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барыйк</a:t>
            </a:r>
            <a:r>
              <a:rPr lang="ru-RU" sz="1400" dirty="0" smtClean="0"/>
              <a:t>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Әтисе белән Нурбәк </a:t>
            </a:r>
            <a:r>
              <a:rPr lang="ru-RU" sz="1400" dirty="0" smtClean="0"/>
              <a:t>су </a:t>
            </a:r>
            <a:r>
              <a:rPr lang="ru-RU" sz="1400" dirty="0" err="1" smtClean="0"/>
              <a:t>буена</a:t>
            </a:r>
            <a:r>
              <a:rPr lang="ru-RU" sz="1400" dirty="0" smtClean="0"/>
              <a:t> </a:t>
            </a:r>
            <a:r>
              <a:rPr lang="ru-RU" sz="1400" dirty="0" err="1" smtClean="0"/>
              <a:t>төшеп барганда</a:t>
            </a:r>
            <a:r>
              <a:rPr lang="ru-RU" sz="1400" dirty="0" smtClean="0"/>
              <a:t>, </a:t>
            </a:r>
            <a:r>
              <a:rPr lang="ru-RU" sz="1400" dirty="0" err="1" smtClean="0"/>
              <a:t>аларга</a:t>
            </a:r>
            <a:r>
              <a:rPr lang="ru-RU" sz="1400" dirty="0" smtClean="0"/>
              <a:t> </a:t>
            </a:r>
            <a:r>
              <a:rPr lang="ru-RU" sz="1400" dirty="0" err="1" smtClean="0"/>
              <a:t>тыкрык</a:t>
            </a:r>
            <a:r>
              <a:rPr lang="ru-RU" sz="1400" dirty="0" smtClean="0"/>
              <a:t> </a:t>
            </a:r>
            <a:r>
              <a:rPr lang="ru-RU" sz="1400" dirty="0" err="1" smtClean="0"/>
              <a:t>башында</a:t>
            </a:r>
            <a:r>
              <a:rPr lang="ru-RU" sz="1400" dirty="0" smtClean="0"/>
              <a:t> </a:t>
            </a:r>
            <a:r>
              <a:rPr lang="ru-RU" sz="1400" dirty="0" err="1" smtClean="0"/>
              <a:t>бер</a:t>
            </a:r>
            <a:r>
              <a:rPr lang="ru-RU" sz="1400" dirty="0" smtClean="0"/>
              <a:t> </a:t>
            </a:r>
            <a:r>
              <a:rPr lang="ru-RU" sz="1400" dirty="0" err="1" smtClean="0"/>
              <a:t>оя</a:t>
            </a:r>
            <a:r>
              <a:rPr lang="ru-RU" sz="1400" dirty="0" smtClean="0"/>
              <a:t> </a:t>
            </a:r>
            <a:r>
              <a:rPr lang="ru-RU" sz="1400" dirty="0" err="1" smtClean="0"/>
              <a:t>Каз</a:t>
            </a:r>
            <a:r>
              <a:rPr lang="ru-RU" sz="1400" dirty="0" smtClean="0"/>
              <a:t> </a:t>
            </a:r>
            <a:r>
              <a:rPr lang="ru-RU" sz="1400" dirty="0" err="1" smtClean="0"/>
              <a:t>очрады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 </a:t>
            </a:r>
            <a:r>
              <a:rPr lang="ru-RU" sz="1400" dirty="0" err="1" smtClean="0"/>
              <a:t>Ка-как-ка-ка-ка-как</a:t>
            </a:r>
            <a:r>
              <a:rPr lang="ru-RU" sz="1400" dirty="0" smtClean="0"/>
              <a:t>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Казлар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Әти, Казлар</a:t>
            </a:r>
            <a:r>
              <a:rPr lang="ru-RU" sz="1400" dirty="0" smtClean="0"/>
              <a:t> ни </a:t>
            </a:r>
            <a:r>
              <a:rPr lang="ru-RU" sz="1400" dirty="0" err="1" smtClean="0"/>
              <a:t>әйтә ул</a:t>
            </a:r>
            <a:r>
              <a:rPr lang="ru-RU" sz="1400" dirty="0" smtClean="0"/>
              <a:t>? 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«Нурбәк, кая</a:t>
            </a:r>
            <a:r>
              <a:rPr lang="ru-RU" sz="1400" dirty="0" smtClean="0"/>
              <a:t> </a:t>
            </a:r>
            <a:r>
              <a:rPr lang="ru-RU" sz="1400" dirty="0" err="1" smtClean="0"/>
              <a:t>барасың?» дип</a:t>
            </a:r>
            <a:r>
              <a:rPr lang="ru-RU" sz="1400" dirty="0" smtClean="0"/>
              <a:t> </a:t>
            </a:r>
            <a:r>
              <a:rPr lang="ru-RU" sz="1400" dirty="0" err="1" smtClean="0"/>
              <a:t>сорыйлар</a:t>
            </a:r>
            <a:r>
              <a:rPr lang="ru-RU" sz="1400" dirty="0" smtClean="0"/>
              <a:t> </a:t>
            </a:r>
            <a:r>
              <a:rPr lang="ru-RU" sz="1400" dirty="0" err="1" smtClean="0"/>
              <a:t>Казлар</a:t>
            </a:r>
            <a:r>
              <a:rPr lang="ru-RU" sz="1400" dirty="0" smtClean="0"/>
              <a:t>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әтисе.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Бака </a:t>
            </a:r>
            <a:r>
              <a:rPr lang="ru-RU" sz="1400" dirty="0" err="1" smtClean="0"/>
              <a:t>карарга</a:t>
            </a:r>
            <a:r>
              <a:rPr lang="ru-RU" sz="1400" dirty="0" smtClean="0"/>
              <a:t> барам,—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Ка-ка-ка-как</a:t>
            </a:r>
            <a:r>
              <a:rPr lang="ru-RU" sz="1400" dirty="0" smtClean="0"/>
              <a:t>, </a:t>
            </a:r>
            <a:r>
              <a:rPr lang="ru-RU" sz="1400" dirty="0" err="1" smtClean="0"/>
              <a:t>Бакага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бездән сәлам әйт!</a:t>
            </a:r>
            <a:r>
              <a:rPr lang="ru-RU" sz="1400" dirty="0" smtClean="0"/>
              <a:t> — </a:t>
            </a:r>
            <a:r>
              <a:rPr lang="ru-RU" sz="1400" dirty="0" err="1" smtClean="0"/>
              <a:t>диләр Казлар</a:t>
            </a:r>
            <a:r>
              <a:rPr lang="ru-RU" sz="1400" dirty="0" smtClean="0"/>
              <a:t>. </a:t>
            </a:r>
            <a:r>
              <a:rPr lang="ru-RU" sz="1400" dirty="0" err="1" smtClean="0"/>
              <a:t>Тыкрык</a:t>
            </a:r>
            <a:r>
              <a:rPr lang="ru-RU" sz="1400" dirty="0" smtClean="0"/>
              <a:t> </a:t>
            </a:r>
            <a:r>
              <a:rPr lang="ru-RU" sz="1400" dirty="0" err="1" smtClean="0"/>
              <a:t>уртасына</a:t>
            </a:r>
            <a:r>
              <a:rPr lang="ru-RU" sz="1400" dirty="0" smtClean="0"/>
              <a:t> </a:t>
            </a:r>
            <a:r>
              <a:rPr lang="ru-RU" sz="1400" dirty="0" err="1" smtClean="0"/>
              <a:t>җиткәч, Нурбәк белән әтисенә Бозау</a:t>
            </a:r>
            <a:r>
              <a:rPr lang="ru-RU" sz="1400" dirty="0" smtClean="0"/>
              <a:t> </a:t>
            </a:r>
            <a:r>
              <a:rPr lang="ru-RU" sz="1400" dirty="0" err="1" smtClean="0"/>
              <a:t>очрады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Му-у-у</a:t>
            </a:r>
            <a:r>
              <a:rPr lang="ru-RU" sz="1400" dirty="0" smtClean="0"/>
              <a:t>! 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Бозау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Әти, Бозау</a:t>
            </a:r>
            <a:r>
              <a:rPr lang="ru-RU" sz="1400" dirty="0" smtClean="0"/>
              <a:t> ни </a:t>
            </a:r>
            <a:r>
              <a:rPr lang="ru-RU" sz="1400" dirty="0" err="1" smtClean="0"/>
              <a:t>әйтә ул</a:t>
            </a:r>
            <a:r>
              <a:rPr lang="ru-RU" sz="1400" dirty="0" smtClean="0"/>
              <a:t>? 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Ну-ур-бә-әк, кая</a:t>
            </a:r>
            <a:r>
              <a:rPr lang="ru-RU" sz="1400" dirty="0" smtClean="0"/>
              <a:t> </a:t>
            </a:r>
            <a:r>
              <a:rPr lang="ru-RU" sz="1400" dirty="0" err="1" smtClean="0"/>
              <a:t>барасы-ың?»</a:t>
            </a:r>
            <a:r>
              <a:rPr lang="ru-RU" sz="1400" dirty="0" smtClean="0"/>
              <a:t> —</a:t>
            </a:r>
            <a:r>
              <a:rPr lang="ru-RU" sz="1400" dirty="0" err="1" smtClean="0"/>
              <a:t>дип</a:t>
            </a:r>
            <a:r>
              <a:rPr lang="ru-RU" sz="1400" dirty="0" smtClean="0"/>
              <a:t> </a:t>
            </a:r>
            <a:r>
              <a:rPr lang="ru-RU" sz="1400" dirty="0" err="1" smtClean="0"/>
              <a:t>сорый</a:t>
            </a:r>
            <a:r>
              <a:rPr lang="ru-RU" sz="1400" dirty="0" smtClean="0"/>
              <a:t> </a:t>
            </a:r>
            <a:r>
              <a:rPr lang="ru-RU" sz="1400" dirty="0" err="1" smtClean="0"/>
              <a:t>Бозау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  Су </a:t>
            </a:r>
            <a:r>
              <a:rPr lang="ru-RU" sz="1400" dirty="0" err="1" smtClean="0"/>
              <a:t>буена</a:t>
            </a:r>
            <a:r>
              <a:rPr lang="ru-RU" sz="1400" dirty="0" smtClean="0"/>
              <a:t>, Бака </a:t>
            </a:r>
            <a:r>
              <a:rPr lang="ru-RU" sz="1400" dirty="0" err="1" smtClean="0"/>
              <a:t>карарга-а</a:t>
            </a:r>
            <a:r>
              <a:rPr lang="ru-RU" sz="1400" dirty="0" smtClean="0"/>
              <a:t>! 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Бакага</a:t>
            </a:r>
            <a:r>
              <a:rPr lang="ru-RU" sz="1400" dirty="0" smtClean="0"/>
              <a:t> </a:t>
            </a:r>
            <a:r>
              <a:rPr lang="ru-RU" sz="1400" dirty="0" err="1" smtClean="0"/>
              <a:t>миннән сәлам ә-әйт!</a:t>
            </a:r>
            <a:r>
              <a:rPr lang="ru-RU" sz="1400" dirty="0" smtClean="0"/>
              <a:t> 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Бозау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err="1" smtClean="0"/>
              <a:t>Нурбәк белән әтисе </a:t>
            </a:r>
            <a:r>
              <a:rPr lang="ru-RU" sz="1400" dirty="0" smtClean="0"/>
              <a:t>су </a:t>
            </a:r>
            <a:r>
              <a:rPr lang="ru-RU" sz="1400" dirty="0" err="1" smtClean="0"/>
              <a:t>буена</a:t>
            </a:r>
            <a:r>
              <a:rPr lang="ru-RU" sz="1400" dirty="0" smtClean="0"/>
              <a:t> </a:t>
            </a:r>
            <a:r>
              <a:rPr lang="ru-RU" sz="1400" dirty="0" err="1" smtClean="0"/>
              <a:t>төшеп җитте</a:t>
            </a:r>
            <a:r>
              <a:rPr lang="ru-RU" sz="1400" dirty="0" smtClean="0"/>
              <a:t>. Су </a:t>
            </a:r>
            <a:r>
              <a:rPr lang="ru-RU" sz="1400" dirty="0" err="1" smtClean="0"/>
              <a:t>буенда</a:t>
            </a:r>
            <a:r>
              <a:rPr lang="ru-RU" sz="1400" dirty="0" smtClean="0"/>
              <a:t>, </a:t>
            </a:r>
            <a:r>
              <a:rPr lang="ru-RU" sz="1400" dirty="0" err="1" smtClean="0"/>
              <a:t>сөзәк </a:t>
            </a:r>
            <a:r>
              <a:rPr lang="ru-RU" sz="1400" dirty="0" smtClean="0"/>
              <a:t>ярда </a:t>
            </a:r>
            <a:r>
              <a:rPr lang="ru-RU" sz="1400" dirty="0" err="1" smtClean="0"/>
              <a:t>бик</a:t>
            </a:r>
            <a:r>
              <a:rPr lang="ru-RU" sz="1400" dirty="0" smtClean="0"/>
              <a:t> </a:t>
            </a:r>
            <a:r>
              <a:rPr lang="ru-RU" sz="1400" dirty="0" err="1" smtClean="0"/>
              <a:t>матур</a:t>
            </a:r>
            <a:r>
              <a:rPr lang="ru-RU" sz="1400" dirty="0" smtClean="0"/>
              <a:t>, </a:t>
            </a:r>
            <a:r>
              <a:rPr lang="ru-RU" sz="1400" dirty="0" err="1" smtClean="0"/>
              <a:t>ямь-яшел</a:t>
            </a:r>
            <a:r>
              <a:rPr lang="ru-RU" sz="1400" dirty="0" smtClean="0"/>
              <a:t> </a:t>
            </a:r>
            <a:r>
              <a:rPr lang="ru-RU" sz="1400" dirty="0" err="1" smtClean="0"/>
              <a:t>бер</a:t>
            </a:r>
            <a:r>
              <a:rPr lang="ru-RU" sz="1400" dirty="0" smtClean="0"/>
              <a:t> Бака </a:t>
            </a:r>
            <a:r>
              <a:rPr lang="ru-RU" sz="1400" dirty="0" err="1" smtClean="0"/>
              <a:t>утыра</a:t>
            </a:r>
            <a:r>
              <a:rPr lang="ru-RU" sz="1400" dirty="0" smtClean="0"/>
              <a:t>. </a:t>
            </a:r>
            <a:r>
              <a:rPr lang="ru-RU" sz="1400" dirty="0" err="1" smtClean="0"/>
              <a:t>Үзенчә сайрап</a:t>
            </a:r>
            <a:r>
              <a:rPr lang="ru-RU" sz="1400" dirty="0" smtClean="0"/>
              <a:t> </a:t>
            </a:r>
            <a:r>
              <a:rPr lang="ru-RU" sz="1400" dirty="0" err="1" smtClean="0"/>
              <a:t>утыра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Курыйк-курыйк</a:t>
            </a:r>
            <a:r>
              <a:rPr lang="ru-RU" sz="1400" dirty="0" smtClean="0"/>
              <a:t>, </a:t>
            </a:r>
            <a:r>
              <a:rPr lang="ru-RU" sz="1400" dirty="0" err="1" smtClean="0"/>
              <a:t>бака-ка</a:t>
            </a:r>
            <a:r>
              <a:rPr lang="ru-RU" sz="1400" dirty="0" smtClean="0"/>
              <a:t>, </a:t>
            </a:r>
            <a:r>
              <a:rPr lang="ru-RU" sz="1400" dirty="0" err="1" smtClean="0"/>
              <a:t>курыйк-курыйк</a:t>
            </a:r>
            <a:r>
              <a:rPr lang="ru-RU" sz="1400" dirty="0" smtClean="0"/>
              <a:t>, </a:t>
            </a:r>
            <a:r>
              <a:rPr lang="ru-RU" sz="1400" dirty="0" err="1" smtClean="0"/>
              <a:t>бака-как</a:t>
            </a:r>
            <a:r>
              <a:rPr lang="ru-RU" sz="1400" dirty="0" smtClean="0"/>
              <a:t>!</a:t>
            </a:r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Әти, </a:t>
            </a:r>
            <a:r>
              <a:rPr lang="ru-RU" sz="1400" dirty="0" smtClean="0"/>
              <a:t>Бака </a:t>
            </a:r>
            <a:r>
              <a:rPr lang="ru-RU" sz="1400" dirty="0" err="1" smtClean="0"/>
              <a:t>нәрсә әйтә ул</a:t>
            </a:r>
            <a:r>
              <a:rPr lang="ru-RU" sz="1400" dirty="0" smtClean="0"/>
              <a:t>? 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«Исән-саумы, Нурбәк!»</a:t>
            </a:r>
            <a:r>
              <a:rPr lang="ru-RU" sz="1400" dirty="0" smtClean="0"/>
              <a:t> —</a:t>
            </a:r>
            <a:r>
              <a:rPr lang="ru-RU" sz="1400" dirty="0" err="1" smtClean="0"/>
              <a:t>дип</a:t>
            </a:r>
            <a:r>
              <a:rPr lang="ru-RU" sz="1400" dirty="0" smtClean="0"/>
              <a:t> </a:t>
            </a:r>
            <a:r>
              <a:rPr lang="ru-RU" sz="1400" dirty="0" err="1" smtClean="0"/>
              <a:t>сорый</a:t>
            </a:r>
            <a:r>
              <a:rPr lang="ru-RU" sz="1400" dirty="0" smtClean="0"/>
              <a:t> Бака,—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әтисе.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Исәнме, </a:t>
            </a:r>
            <a:r>
              <a:rPr lang="ru-RU" sz="1400" dirty="0" smtClean="0"/>
              <a:t>Бака! 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Нурбәк.— </a:t>
            </a:r>
            <a:r>
              <a:rPr lang="ru-RU" sz="1400" dirty="0" smtClean="0"/>
              <a:t>Бака-бака, </a:t>
            </a:r>
            <a:r>
              <a:rPr lang="ru-RU" sz="1400" dirty="0" err="1" smtClean="0"/>
              <a:t>Бакакай</a:t>
            </a:r>
            <a:r>
              <a:rPr lang="ru-RU" sz="1400" dirty="0" smtClean="0"/>
              <a:t>, </a:t>
            </a:r>
            <a:r>
              <a:rPr lang="ru-RU" sz="1400" dirty="0" err="1" smtClean="0"/>
              <a:t>Казлар</a:t>
            </a:r>
            <a:r>
              <a:rPr lang="ru-RU" sz="1400" dirty="0" smtClean="0"/>
              <a:t> </a:t>
            </a:r>
            <a:r>
              <a:rPr lang="ru-RU" sz="1400" dirty="0" err="1" smtClean="0"/>
              <a:t>сиңа сәлам әйтте.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Бик</a:t>
            </a:r>
            <a:r>
              <a:rPr lang="ru-RU" sz="1400" dirty="0" smtClean="0"/>
              <a:t> </a:t>
            </a:r>
            <a:r>
              <a:rPr lang="ru-RU" sz="1400" dirty="0" err="1" smtClean="0"/>
              <a:t>рәхмәт, Нурбәк,— ди</a:t>
            </a:r>
            <a:r>
              <a:rPr lang="ru-RU" sz="1400" dirty="0" smtClean="0"/>
              <a:t> Бака.— </a:t>
            </a:r>
            <a:r>
              <a:rPr lang="ru-RU" sz="1400" dirty="0" err="1" smtClean="0"/>
              <a:t>Үзең дә Казларга</a:t>
            </a:r>
            <a:r>
              <a:rPr lang="ru-RU" sz="1400" dirty="0" smtClean="0"/>
              <a:t> </a:t>
            </a:r>
            <a:r>
              <a:rPr lang="ru-RU" sz="1400" dirty="0" err="1" smtClean="0"/>
              <a:t>миннән сәлам әйт.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Бозау</a:t>
            </a:r>
            <a:r>
              <a:rPr lang="ru-RU" sz="1400" dirty="0" smtClean="0"/>
              <a:t> да </a:t>
            </a:r>
            <a:r>
              <a:rPr lang="ru-RU" sz="1400" dirty="0" err="1" smtClean="0"/>
              <a:t>сиңа сәлам әйтте</a:t>
            </a:r>
            <a:r>
              <a:rPr lang="ru-RU" sz="1400" dirty="0" smtClean="0"/>
              <a:t>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Бик</a:t>
            </a:r>
            <a:r>
              <a:rPr lang="ru-RU" sz="1400" dirty="0" smtClean="0"/>
              <a:t> </a:t>
            </a:r>
            <a:r>
              <a:rPr lang="ru-RU" sz="1400" dirty="0" err="1" smtClean="0"/>
              <a:t>рәхмәт, бик</a:t>
            </a:r>
            <a:r>
              <a:rPr lang="ru-RU" sz="1400" dirty="0" smtClean="0"/>
              <a:t> </a:t>
            </a:r>
            <a:r>
              <a:rPr lang="ru-RU" sz="1400" dirty="0" err="1" smtClean="0"/>
              <a:t>рәхмәт,— ди</a:t>
            </a:r>
            <a:r>
              <a:rPr lang="ru-RU" sz="1400" dirty="0" smtClean="0"/>
              <a:t> Бака.— </a:t>
            </a:r>
            <a:r>
              <a:rPr lang="ru-RU" sz="1400" dirty="0" err="1" smtClean="0"/>
              <a:t>Миннән дә Бозауга</a:t>
            </a:r>
            <a:r>
              <a:rPr lang="ru-RU" sz="1400" dirty="0" smtClean="0"/>
              <a:t> </a:t>
            </a:r>
            <a:r>
              <a:rPr lang="ru-RU" sz="1400" dirty="0" err="1" smtClean="0"/>
              <a:t>сәлам әйт.</a:t>
            </a:r>
            <a:endParaRPr lang="ru-RU" sz="1400" dirty="0" smtClean="0"/>
          </a:p>
          <a:p>
            <a:pPr>
              <a:buNone/>
            </a:pPr>
            <a:r>
              <a:rPr lang="ru-RU" sz="1400" dirty="0" err="1" smtClean="0"/>
              <a:t>Нурбәк белән әтисе </a:t>
            </a:r>
            <a:r>
              <a:rPr lang="ru-RU" sz="1400" dirty="0" smtClean="0"/>
              <a:t>Бака </a:t>
            </a:r>
            <a:r>
              <a:rPr lang="ru-RU" sz="1400" dirty="0" err="1" smtClean="0"/>
              <a:t>белән саубуллашып</a:t>
            </a:r>
            <a:r>
              <a:rPr lang="ru-RU" sz="1400" dirty="0" smtClean="0"/>
              <a:t> </a:t>
            </a:r>
            <a:r>
              <a:rPr lang="ru-RU" sz="1400" dirty="0" err="1" smtClean="0"/>
              <a:t>кайтып</a:t>
            </a:r>
            <a:r>
              <a:rPr lang="ru-RU" sz="1400" dirty="0" smtClean="0"/>
              <a:t> </a:t>
            </a:r>
            <a:r>
              <a:rPr lang="ru-RU" sz="1400" dirty="0" err="1" smtClean="0"/>
              <a:t>китә</a:t>
            </a:r>
            <a:r>
              <a:rPr lang="ru-RU" sz="1400" dirty="0" smtClean="0"/>
              <a:t>. </a:t>
            </a:r>
            <a:r>
              <a:rPr lang="ru-RU" sz="1400" dirty="0" err="1" smtClean="0"/>
              <a:t>Кайта</a:t>
            </a:r>
            <a:r>
              <a:rPr lang="ru-RU" sz="1400" dirty="0" smtClean="0"/>
              <a:t> </a:t>
            </a:r>
            <a:r>
              <a:rPr lang="ru-RU" sz="1400" dirty="0" err="1" smtClean="0"/>
              <a:t>торгач</a:t>
            </a:r>
            <a:r>
              <a:rPr lang="ru-RU" sz="1400" dirty="0" smtClean="0"/>
              <a:t>, </a:t>
            </a:r>
            <a:r>
              <a:rPr lang="ru-RU" sz="1400" dirty="0" err="1" smtClean="0"/>
              <a:t>алар</a:t>
            </a:r>
            <a:r>
              <a:rPr lang="ru-RU" sz="1400" dirty="0" smtClean="0"/>
              <a:t> </a:t>
            </a:r>
            <a:r>
              <a:rPr lang="ru-RU" sz="1400" dirty="0" err="1" smtClean="0"/>
              <a:t>Бозау</a:t>
            </a:r>
            <a:r>
              <a:rPr lang="ru-RU" sz="1400" dirty="0" smtClean="0"/>
              <a:t> </a:t>
            </a:r>
            <a:r>
              <a:rPr lang="ru-RU" sz="1400" dirty="0" err="1" smtClean="0"/>
              <a:t>янына</a:t>
            </a:r>
            <a:r>
              <a:rPr lang="ru-RU" sz="1400" dirty="0" smtClean="0"/>
              <a:t> </a:t>
            </a:r>
            <a:r>
              <a:rPr lang="ru-RU" sz="1400" dirty="0" err="1" smtClean="0"/>
              <a:t>җитә.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Бозау</a:t>
            </a:r>
            <a:r>
              <a:rPr lang="ru-RU" sz="1400" dirty="0" smtClean="0"/>
              <a:t>, </a:t>
            </a:r>
            <a:r>
              <a:rPr lang="ru-RU" sz="1400" dirty="0" err="1" smtClean="0"/>
              <a:t>Яшел</a:t>
            </a:r>
            <a:r>
              <a:rPr lang="ru-RU" sz="1400" dirty="0" smtClean="0"/>
              <a:t> бака </a:t>
            </a:r>
            <a:r>
              <a:rPr lang="ru-RU" sz="1400" dirty="0" err="1" smtClean="0"/>
              <a:t>сиңа сәлам әйтте</a:t>
            </a:r>
            <a:r>
              <a:rPr lang="ru-RU" sz="1400" dirty="0" smtClean="0"/>
              <a:t>! 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 </a:t>
            </a:r>
            <a:r>
              <a:rPr lang="ru-RU" sz="1400" dirty="0" err="1" smtClean="0"/>
              <a:t>Нурбәк.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Рәхмә-әт,— ди</a:t>
            </a:r>
            <a:r>
              <a:rPr lang="ru-RU" sz="1400" dirty="0" smtClean="0"/>
              <a:t> </a:t>
            </a:r>
            <a:r>
              <a:rPr lang="ru-RU" sz="1400" dirty="0" err="1" smtClean="0"/>
              <a:t>Бозау</a:t>
            </a:r>
            <a:r>
              <a:rPr lang="ru-RU" sz="1400" dirty="0" smtClean="0"/>
              <a:t>. </a:t>
            </a:r>
            <a:r>
              <a:rPr lang="ru-RU" sz="1400" dirty="0" err="1" smtClean="0"/>
              <a:t>Казлар</a:t>
            </a:r>
            <a:r>
              <a:rPr lang="ru-RU" sz="1400" dirty="0" smtClean="0"/>
              <a:t> </a:t>
            </a:r>
            <a:r>
              <a:rPr lang="ru-RU" sz="1400" dirty="0" err="1" smtClean="0"/>
              <a:t>янына</a:t>
            </a:r>
            <a:r>
              <a:rPr lang="ru-RU" sz="1400" dirty="0" smtClean="0"/>
              <a:t> </a:t>
            </a:r>
            <a:r>
              <a:rPr lang="ru-RU" sz="1400" dirty="0" err="1" smtClean="0"/>
              <a:t>җиткәч, Нурбәк: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Казлар</a:t>
            </a:r>
            <a:r>
              <a:rPr lang="ru-RU" sz="1400" dirty="0" smtClean="0"/>
              <a:t>, </a:t>
            </a:r>
            <a:r>
              <a:rPr lang="ru-RU" sz="1400" dirty="0" err="1" smtClean="0"/>
              <a:t>Яшел</a:t>
            </a:r>
            <a:r>
              <a:rPr lang="ru-RU" sz="1400" dirty="0" smtClean="0"/>
              <a:t> бака </a:t>
            </a:r>
            <a:r>
              <a:rPr lang="ru-RU" sz="1400" dirty="0" err="1" smtClean="0"/>
              <a:t>сезгә сәлам әйтте</a:t>
            </a:r>
            <a:r>
              <a:rPr lang="ru-RU" sz="1400" dirty="0" smtClean="0"/>
              <a:t>,— </a:t>
            </a:r>
            <a:r>
              <a:rPr lang="ru-RU" sz="1400" dirty="0" err="1" smtClean="0"/>
              <a:t>ди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—        </a:t>
            </a:r>
            <a:r>
              <a:rPr lang="ru-RU" sz="1400" dirty="0" err="1" smtClean="0"/>
              <a:t>Ка-как-ка-как</a:t>
            </a:r>
            <a:r>
              <a:rPr lang="ru-RU" sz="1400" dirty="0" smtClean="0"/>
              <a:t>, </a:t>
            </a:r>
            <a:r>
              <a:rPr lang="ru-RU" sz="1400" dirty="0" err="1" smtClean="0"/>
              <a:t>рәхмәт,— диләр Казлар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9191306_detskie-fo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8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Кар </a:t>
            </a:r>
            <a:r>
              <a:rPr lang="ru-RU" b="1" dirty="0" err="1" smtClean="0"/>
              <a:t>бабай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smtClean="0"/>
              <a:t>Светлана </a:t>
            </a:r>
            <a:r>
              <a:rPr lang="ru-RU" sz="1600" i="1" dirty="0" err="1" smtClean="0"/>
              <a:t>Летова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7"/>
            <a:ext cx="4968552" cy="504056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err="1" smtClean="0"/>
              <a:t>Көн җепшек иде</a:t>
            </a:r>
            <a:r>
              <a:rPr lang="ru-RU" sz="2800" dirty="0" smtClean="0"/>
              <a:t>. </a:t>
            </a:r>
            <a:r>
              <a:rPr lang="ru-RU" sz="2800" dirty="0" err="1" smtClean="0"/>
              <a:t>Балалар</a:t>
            </a:r>
            <a:r>
              <a:rPr lang="ru-RU" sz="2800" dirty="0" smtClean="0"/>
              <a:t> Кар </a:t>
            </a:r>
            <a:r>
              <a:rPr lang="ru-RU" sz="2800" dirty="0" err="1" smtClean="0"/>
              <a:t>бабай</a:t>
            </a:r>
            <a:r>
              <a:rPr lang="ru-RU" sz="2800" dirty="0" smtClean="0"/>
              <a:t> </a:t>
            </a:r>
            <a:r>
              <a:rPr lang="ru-RU" sz="2800" dirty="0" err="1" smtClean="0"/>
              <a:t>ясарга</a:t>
            </a:r>
            <a:r>
              <a:rPr lang="ru-RU" sz="2800" dirty="0" smtClean="0"/>
              <a:t> </a:t>
            </a:r>
            <a:r>
              <a:rPr lang="ru-RU" sz="2800" dirty="0" err="1" smtClean="0"/>
              <a:t>керештеләр</a:t>
            </a:r>
            <a:r>
              <a:rPr lang="ru-RU" sz="2800" dirty="0" smtClean="0"/>
              <a:t>. </a:t>
            </a:r>
            <a:r>
              <a:rPr lang="ru-RU" sz="2800" dirty="0" err="1" smtClean="0"/>
              <a:t>Кечкенә </a:t>
            </a:r>
            <a:r>
              <a:rPr lang="ru-RU" sz="2800" dirty="0" smtClean="0"/>
              <a:t>Ира да </a:t>
            </a:r>
            <a:r>
              <a:rPr lang="ru-RU" sz="2800" dirty="0" err="1" smtClean="0"/>
              <a:t>булышты</a:t>
            </a:r>
            <a:r>
              <a:rPr lang="ru-RU" sz="2800" dirty="0" smtClean="0"/>
              <a:t>. </a:t>
            </a:r>
            <a:r>
              <a:rPr lang="ru-RU" sz="2800" dirty="0" err="1" smtClean="0"/>
              <a:t>Ул</a:t>
            </a:r>
            <a:r>
              <a:rPr lang="ru-RU" sz="2800" dirty="0" smtClean="0"/>
              <a:t> </a:t>
            </a:r>
            <a:r>
              <a:rPr lang="ru-RU" sz="2800" dirty="0" err="1" smtClean="0"/>
              <a:t>өйдән кишер</a:t>
            </a:r>
            <a:r>
              <a:rPr lang="ru-RU" sz="2800" dirty="0" smtClean="0"/>
              <a:t> </a:t>
            </a:r>
            <a:r>
              <a:rPr lang="ru-RU" sz="2800" dirty="0" err="1" smtClean="0"/>
              <a:t>алып</a:t>
            </a:r>
            <a:r>
              <a:rPr lang="ru-RU" sz="2800" dirty="0" smtClean="0"/>
              <a:t> </a:t>
            </a:r>
            <a:r>
              <a:rPr lang="ru-RU" sz="2800" dirty="0" err="1" smtClean="0"/>
              <a:t>чыкты</a:t>
            </a:r>
            <a:r>
              <a:rPr lang="ru-RU" sz="2800" dirty="0" smtClean="0"/>
              <a:t>. </a:t>
            </a:r>
            <a:r>
              <a:rPr lang="ru-RU" sz="2800" dirty="0" err="1" smtClean="0"/>
              <a:t>Аны</a:t>
            </a:r>
            <a:r>
              <a:rPr lang="ru-RU" sz="2800" dirty="0" smtClean="0"/>
              <a:t> </a:t>
            </a:r>
            <a:r>
              <a:rPr lang="ru-RU" sz="2800" dirty="0" err="1" smtClean="0"/>
              <a:t>борын</a:t>
            </a:r>
            <a:r>
              <a:rPr lang="ru-RU" sz="2800" dirty="0" smtClean="0"/>
              <a:t> </a:t>
            </a:r>
            <a:r>
              <a:rPr lang="ru-RU" sz="2800" dirty="0" err="1" smtClean="0"/>
              <a:t>итеп</a:t>
            </a:r>
            <a:r>
              <a:rPr lang="ru-RU" sz="2800" dirty="0" smtClean="0"/>
              <a:t> </a:t>
            </a:r>
            <a:r>
              <a:rPr lang="ru-RU" sz="2800" dirty="0" err="1" smtClean="0"/>
              <a:t>куйдылар</a:t>
            </a:r>
            <a:r>
              <a:rPr lang="ru-RU" sz="2800" dirty="0" smtClean="0"/>
              <a:t>. Айдар </a:t>
            </a:r>
            <a:r>
              <a:rPr lang="ru-RU" sz="2800" dirty="0" err="1" smtClean="0"/>
              <a:t>күзләренә күмер ябыштырды</a:t>
            </a:r>
            <a:r>
              <a:rPr lang="ru-RU" sz="2800" dirty="0" smtClean="0"/>
              <a:t>. Кар </a:t>
            </a:r>
            <a:r>
              <a:rPr lang="ru-RU" sz="2800" dirty="0" err="1" smtClean="0"/>
              <a:t>бабайның кулына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себерке</a:t>
            </a:r>
            <a:r>
              <a:rPr lang="ru-RU" sz="2800" dirty="0" smtClean="0"/>
              <a:t> </a:t>
            </a:r>
            <a:r>
              <a:rPr lang="ru-RU" sz="2800" dirty="0" err="1" smtClean="0"/>
              <a:t>тоттырдылар</a:t>
            </a:r>
            <a:r>
              <a:rPr lang="ru-RU" sz="2800" dirty="0" smtClean="0"/>
              <a:t>. </a:t>
            </a:r>
            <a:r>
              <a:rPr lang="ru-RU" sz="2800" dirty="0" err="1" smtClean="0"/>
              <a:t>Көлкеле килеп</a:t>
            </a:r>
            <a:r>
              <a:rPr lang="ru-RU" sz="2800" dirty="0" smtClean="0"/>
              <a:t> </a:t>
            </a:r>
            <a:r>
              <a:rPr lang="ru-RU" sz="2800" dirty="0" err="1" smtClean="0"/>
              <a:t>чыкты</a:t>
            </a:r>
            <a:r>
              <a:rPr lang="ru-RU" sz="2800" dirty="0" smtClean="0"/>
              <a:t> Кар </a:t>
            </a:r>
            <a:r>
              <a:rPr lang="ru-RU" sz="2800" dirty="0" err="1" smtClean="0"/>
              <a:t>бабай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Кич </a:t>
            </a:r>
            <a:r>
              <a:rPr lang="ru-RU" sz="2800" dirty="0" err="1" smtClean="0"/>
              <a:t>булды</a:t>
            </a:r>
            <a:r>
              <a:rPr lang="ru-RU" sz="2800" dirty="0" smtClean="0"/>
              <a:t>, </a:t>
            </a:r>
            <a:r>
              <a:rPr lang="ru-RU" sz="2800" dirty="0" err="1" smtClean="0"/>
              <a:t>караңгы төште</a:t>
            </a:r>
            <a:r>
              <a:rPr lang="ru-RU" sz="2800" dirty="0" smtClean="0"/>
              <a:t>. </a:t>
            </a:r>
            <a:r>
              <a:rPr lang="ru-RU" sz="2800" dirty="0" err="1" smtClean="0"/>
              <a:t>Балалар</a:t>
            </a:r>
            <a:r>
              <a:rPr lang="ru-RU" sz="2800" dirty="0" smtClean="0"/>
              <a:t> </a:t>
            </a:r>
            <a:r>
              <a:rPr lang="ru-RU" sz="2800" dirty="0" err="1" smtClean="0"/>
              <a:t>өйгә кайтып</a:t>
            </a:r>
            <a:r>
              <a:rPr lang="ru-RU" sz="2800" dirty="0" smtClean="0"/>
              <a:t> </a:t>
            </a:r>
            <a:r>
              <a:rPr lang="ru-RU" sz="2800" dirty="0" err="1" smtClean="0"/>
              <a:t>киттеләр.</a:t>
            </a:r>
            <a:r>
              <a:rPr lang="ru-RU" sz="2800" dirty="0" smtClean="0"/>
              <a:t> Бары тик Ира </a:t>
            </a:r>
            <a:r>
              <a:rPr lang="ru-RU" sz="2800" dirty="0" err="1" smtClean="0"/>
              <a:t>гына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китмәде</a:t>
            </a:r>
            <a:r>
              <a:rPr lang="ru-RU" sz="2800" dirty="0" smtClean="0"/>
              <a:t>. </a:t>
            </a:r>
            <a:r>
              <a:rPr lang="ru-RU" sz="2800" dirty="0" err="1" smtClean="0"/>
              <a:t>Ул</a:t>
            </a:r>
            <a:r>
              <a:rPr lang="ru-RU" sz="2800" dirty="0" smtClean="0"/>
              <a:t> Кар </a:t>
            </a:r>
            <a:r>
              <a:rPr lang="ru-RU" sz="2800" dirty="0" err="1" smtClean="0"/>
              <a:t>бабайны</a:t>
            </a:r>
            <a:r>
              <a:rPr lang="ru-RU" sz="2800" dirty="0" smtClean="0"/>
              <a:t> </a:t>
            </a:r>
            <a:r>
              <a:rPr lang="ru-RU" sz="2800" dirty="0" err="1" smtClean="0"/>
              <a:t>кызганды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755</Words>
  <Application>Microsoft Office PowerPoint</Application>
  <PresentationFormat>Экран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Кәҗә бәтиләре һәм Бүре (Татар халык әкияте)</vt:lpstr>
      <vt:lpstr> Аю белән Хатын (Татар халык әкияте) </vt:lpstr>
      <vt:lpstr>Чуар тавык (Рус халык әкияте) </vt:lpstr>
      <vt:lpstr>Шалкан (Рус халык әкияте) </vt:lpstr>
      <vt:lpstr>Йокы бабай Җәвад Тәрҗеманов </vt:lpstr>
      <vt:lpstr>Нурбәк әкияте Батулла </vt:lpstr>
      <vt:lpstr>Кар бабай Светлана Летова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Кәҗә бәтиләре һәм бүре</dc:title>
  <dc:creator>admin</dc:creator>
  <cp:lastModifiedBy>admin</cp:lastModifiedBy>
  <cp:revision>8</cp:revision>
  <dcterms:created xsi:type="dcterms:W3CDTF">2015-03-24T22:52:39Z</dcterms:created>
  <dcterms:modified xsi:type="dcterms:W3CDTF">2016-02-13T17:33:51Z</dcterms:modified>
</cp:coreProperties>
</file>