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5715000" cy="9144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992" y="474"/>
      </p:cViewPr>
      <p:guideLst>
        <p:guide orient="horz" pos="2880"/>
        <p:guide pos="18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5" y="2840569"/>
            <a:ext cx="485775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181600"/>
            <a:ext cx="40005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7962-0362-4BFD-8D4C-7CBE68705EB6}" type="datetimeFigureOut">
              <a:rPr lang="ru-RU" smtClean="0"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17E1-EE94-4639-8C69-658F12554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7962-0362-4BFD-8D4C-7CBE68705EB6}" type="datetimeFigureOut">
              <a:rPr lang="ru-RU" smtClean="0"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17E1-EE94-4639-8C69-658F12554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43375" y="366186"/>
            <a:ext cx="1285875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5750" y="366186"/>
            <a:ext cx="3762375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7962-0362-4BFD-8D4C-7CBE68705EB6}" type="datetimeFigureOut">
              <a:rPr lang="ru-RU" smtClean="0"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17E1-EE94-4639-8C69-658F12554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7962-0362-4BFD-8D4C-7CBE68705EB6}" type="datetimeFigureOut">
              <a:rPr lang="ru-RU" smtClean="0"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17E1-EE94-4639-8C69-658F12554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446" y="5875867"/>
            <a:ext cx="485775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1446" y="3875619"/>
            <a:ext cx="485775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7962-0362-4BFD-8D4C-7CBE68705EB6}" type="datetimeFigureOut">
              <a:rPr lang="ru-RU" smtClean="0"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17E1-EE94-4639-8C69-658F12554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50" y="2133602"/>
            <a:ext cx="2524125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905125" y="2133602"/>
            <a:ext cx="2524125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7962-0362-4BFD-8D4C-7CBE68705EB6}" type="datetimeFigureOut">
              <a:rPr lang="ru-RU" smtClean="0"/>
              <a:t>05.08.2015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17E1-EE94-4639-8C69-658F12554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2046817"/>
            <a:ext cx="252511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5750" y="2899833"/>
            <a:ext cx="252511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03141" y="2046817"/>
            <a:ext cx="2526109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03141" y="2899833"/>
            <a:ext cx="2526109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7962-0362-4BFD-8D4C-7CBE68705EB6}" type="datetimeFigureOut">
              <a:rPr lang="ru-RU" smtClean="0"/>
              <a:t>05.08.2015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17E1-EE94-4639-8C69-658F12554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7962-0362-4BFD-8D4C-7CBE68705EB6}" type="datetimeFigureOut">
              <a:rPr lang="ru-RU" smtClean="0"/>
              <a:t>05.08.2015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17E1-EE94-4639-8C69-658F12554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7962-0362-4BFD-8D4C-7CBE68705EB6}" type="datetimeFigureOut">
              <a:rPr lang="ru-RU" smtClean="0"/>
              <a:t>05.08.2015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17E1-EE94-4639-8C69-658F12554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364067"/>
            <a:ext cx="188019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4406" y="364068"/>
            <a:ext cx="3194844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50" y="1913468"/>
            <a:ext cx="188019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7962-0362-4BFD-8D4C-7CBE68705EB6}" type="datetimeFigureOut">
              <a:rPr lang="ru-RU" smtClean="0"/>
              <a:t>05.08.2015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17E1-EE94-4639-8C69-658F12554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0180" y="6400801"/>
            <a:ext cx="34290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20180" y="817033"/>
            <a:ext cx="34290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20180" y="7156452"/>
            <a:ext cx="34290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87962-0362-4BFD-8D4C-7CBE68705EB6}" type="datetimeFigureOut">
              <a:rPr lang="ru-RU" smtClean="0"/>
              <a:t>05.08.2015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217E1-EE94-4639-8C69-658F12554D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366184"/>
            <a:ext cx="51435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2133602"/>
            <a:ext cx="51435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85750" y="8475135"/>
            <a:ext cx="13335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87962-0362-4BFD-8D4C-7CBE68705EB6}" type="datetimeFigureOut">
              <a:rPr lang="ru-RU" smtClean="0"/>
              <a:t>05.08.2015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952625" y="8475135"/>
            <a:ext cx="18097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095750" y="8475135"/>
            <a:ext cx="13335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217E1-EE94-4639-8C69-658F12554D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99551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1920"/>
            <a:ext cx="5715000" cy="92659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8000" dirty="0" smtClean="0">
                <a:solidFill>
                  <a:schemeClr val="tx2">
                    <a:lumMod val="50000"/>
                  </a:schemeClr>
                </a:solidFill>
              </a:rPr>
              <a:t>Паспорт группы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54" y="5429256"/>
            <a:ext cx="2357454" cy="224792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МБДОУ № 32</a:t>
            </a:r>
          </a:p>
          <a:p>
            <a:pPr algn="l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«Гнёздышко»</a:t>
            </a:r>
          </a:p>
          <a:p>
            <a:pPr algn="l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Группа №8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99551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1920"/>
            <a:ext cx="5715000" cy="92659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366185"/>
            <a:ext cx="5143500" cy="967293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Содержание: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857226"/>
            <a:ext cx="5143500" cy="7310993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/>
              <a:t>1.Общие </a:t>
            </a:r>
            <a:r>
              <a:rPr lang="ru-RU" dirty="0"/>
              <a:t>сведения о группе</a:t>
            </a:r>
          </a:p>
          <a:p>
            <a:pPr lvl="0">
              <a:buNone/>
            </a:pPr>
            <a:r>
              <a:rPr lang="ru-RU" dirty="0" smtClean="0"/>
              <a:t>2.Общая </a:t>
            </a:r>
            <a:r>
              <a:rPr lang="ru-RU" dirty="0"/>
              <a:t>характеристика оборудования группы</a:t>
            </a:r>
          </a:p>
          <a:p>
            <a:pPr lvl="0">
              <a:buNone/>
            </a:pPr>
            <a:r>
              <a:rPr lang="ru-RU" dirty="0" smtClean="0"/>
              <a:t>3.Материал </a:t>
            </a:r>
            <a:r>
              <a:rPr lang="ru-RU" dirty="0"/>
              <a:t>по разделам</a:t>
            </a:r>
          </a:p>
          <a:p>
            <a:pPr lvl="0">
              <a:buNone/>
            </a:pPr>
            <a:r>
              <a:rPr lang="ru-RU" dirty="0" smtClean="0"/>
              <a:t>4.Зона </a:t>
            </a:r>
            <a:r>
              <a:rPr lang="ru-RU" dirty="0" err="1"/>
              <a:t>изодеятельности</a:t>
            </a:r>
            <a:endParaRPr lang="ru-RU" dirty="0"/>
          </a:p>
          <a:p>
            <a:pPr lvl="0">
              <a:buNone/>
            </a:pPr>
            <a:r>
              <a:rPr lang="ru-RU" dirty="0" smtClean="0"/>
              <a:t>5.Музыкальная </a:t>
            </a:r>
            <a:r>
              <a:rPr lang="ru-RU" dirty="0"/>
              <a:t>зона</a:t>
            </a:r>
          </a:p>
          <a:p>
            <a:pPr lvl="0">
              <a:buNone/>
            </a:pPr>
            <a:r>
              <a:rPr lang="ru-RU" dirty="0" smtClean="0"/>
              <a:t>6.Зона </a:t>
            </a:r>
            <a:r>
              <a:rPr lang="ru-RU" dirty="0"/>
              <a:t>сенсорного развития</a:t>
            </a:r>
          </a:p>
          <a:p>
            <a:pPr lvl="0">
              <a:buNone/>
            </a:pPr>
            <a:r>
              <a:rPr lang="ru-RU" dirty="0" smtClean="0"/>
              <a:t>7.Зона </a:t>
            </a:r>
            <a:r>
              <a:rPr lang="ru-RU" dirty="0"/>
              <a:t>физкультурного развития</a:t>
            </a:r>
          </a:p>
          <a:p>
            <a:pPr lvl="0">
              <a:buNone/>
            </a:pPr>
            <a:r>
              <a:rPr lang="ru-RU" dirty="0" smtClean="0"/>
              <a:t>8.Зона </a:t>
            </a:r>
            <a:r>
              <a:rPr lang="ru-RU" dirty="0"/>
              <a:t>игровой деятельности</a:t>
            </a:r>
          </a:p>
          <a:p>
            <a:pPr lvl="0">
              <a:buNone/>
            </a:pPr>
            <a:r>
              <a:rPr lang="ru-RU" dirty="0" smtClean="0"/>
              <a:t>9.Природная </a:t>
            </a:r>
            <a:r>
              <a:rPr lang="ru-RU" dirty="0"/>
              <a:t>зона</a:t>
            </a:r>
          </a:p>
          <a:p>
            <a:pPr>
              <a:buNone/>
            </a:pPr>
            <a:r>
              <a:rPr lang="ru-RU" dirty="0"/>
              <a:t>10.Национально-региональная зона</a:t>
            </a:r>
          </a:p>
          <a:p>
            <a:pPr>
              <a:buNone/>
            </a:pPr>
            <a:r>
              <a:rPr lang="ru-RU" dirty="0"/>
              <a:t>11.Зона развития речи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99551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1920"/>
            <a:ext cx="5715000" cy="92659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366184"/>
            <a:ext cx="5143500" cy="106254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Зона 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изодеятельности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333477"/>
            <a:ext cx="5143500" cy="7143800"/>
          </a:xfrm>
        </p:spPr>
        <p:txBody>
          <a:bodyPr/>
          <a:lstStyle/>
          <a:p>
            <a:pPr>
              <a:buNone/>
            </a:pPr>
            <a:r>
              <a:rPr lang="ru-RU" dirty="0"/>
              <a:t>Перечень:</a:t>
            </a:r>
          </a:p>
          <a:p>
            <a:pPr>
              <a:buNone/>
            </a:pPr>
            <a:r>
              <a:rPr lang="ru-RU" dirty="0"/>
              <a:t>1.Цветные карандаши для рисования</a:t>
            </a:r>
          </a:p>
          <a:p>
            <a:pPr>
              <a:buNone/>
            </a:pPr>
            <a:r>
              <a:rPr lang="ru-RU" dirty="0"/>
              <a:t>2.Гуашь для рисования</a:t>
            </a:r>
          </a:p>
          <a:p>
            <a:pPr>
              <a:buNone/>
            </a:pPr>
            <a:r>
              <a:rPr lang="ru-RU" dirty="0" smtClean="0"/>
              <a:t>3.Альбомы </a:t>
            </a:r>
            <a:r>
              <a:rPr lang="ru-RU" dirty="0"/>
              <a:t>для рисования</a:t>
            </a:r>
          </a:p>
          <a:p>
            <a:pPr>
              <a:buNone/>
            </a:pPr>
            <a:r>
              <a:rPr lang="ru-RU" dirty="0"/>
              <a:t>4.Кисточки для рисования</a:t>
            </a:r>
          </a:p>
          <a:p>
            <a:pPr>
              <a:buNone/>
            </a:pPr>
            <a:r>
              <a:rPr lang="ru-RU" dirty="0" smtClean="0"/>
              <a:t>5.Пластилин </a:t>
            </a:r>
            <a:r>
              <a:rPr lang="ru-RU" dirty="0"/>
              <a:t>для лепки</a:t>
            </a:r>
          </a:p>
          <a:p>
            <a:pPr>
              <a:buNone/>
            </a:pPr>
            <a:r>
              <a:rPr lang="ru-RU" dirty="0"/>
              <a:t>6.Доски для лепки</a:t>
            </a:r>
          </a:p>
          <a:p>
            <a:pPr>
              <a:buNone/>
            </a:pPr>
            <a:r>
              <a:rPr lang="ru-RU" dirty="0"/>
              <a:t>7.Салфетки для рисования и </a:t>
            </a:r>
            <a:r>
              <a:rPr lang="ru-RU" dirty="0" smtClean="0"/>
              <a:t>лепки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99551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715000" cy="92659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366185"/>
            <a:ext cx="5143500" cy="96729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Зона сенсорного развития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523980"/>
            <a:ext cx="5143500" cy="70485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Перечень:</a:t>
            </a:r>
          </a:p>
          <a:p>
            <a:pPr>
              <a:buNone/>
            </a:pPr>
            <a:r>
              <a:rPr lang="ru-RU" dirty="0"/>
              <a:t>1. Д/и пирамидки</a:t>
            </a:r>
          </a:p>
          <a:p>
            <a:pPr>
              <a:buNone/>
            </a:pPr>
            <a:r>
              <a:rPr lang="ru-RU" dirty="0"/>
              <a:t>2.Д/и лото</a:t>
            </a:r>
          </a:p>
          <a:p>
            <a:pPr>
              <a:buNone/>
            </a:pPr>
            <a:r>
              <a:rPr lang="ru-RU" dirty="0"/>
              <a:t>3.Д/и домино</a:t>
            </a:r>
          </a:p>
          <a:p>
            <a:pPr>
              <a:buNone/>
            </a:pPr>
            <a:r>
              <a:rPr lang="ru-RU" dirty="0"/>
              <a:t>4.Д/и шнуровки</a:t>
            </a:r>
          </a:p>
          <a:p>
            <a:pPr>
              <a:buNone/>
            </a:pPr>
            <a:r>
              <a:rPr lang="ru-RU" dirty="0"/>
              <a:t>5.Д/и мозаика</a:t>
            </a:r>
          </a:p>
          <a:p>
            <a:pPr>
              <a:buNone/>
            </a:pPr>
            <a:r>
              <a:rPr lang="ru-RU" dirty="0" smtClean="0"/>
              <a:t>6.Д/и </a:t>
            </a:r>
            <a:r>
              <a:rPr lang="ru-RU" dirty="0"/>
              <a:t>подбери перышко, подбери колеса </a:t>
            </a:r>
            <a:r>
              <a:rPr lang="ru-RU" dirty="0" err="1" smtClean="0"/>
              <a:t>машинам,Тучки</a:t>
            </a:r>
            <a:r>
              <a:rPr lang="ru-RU" dirty="0" smtClean="0"/>
              <a:t> </a:t>
            </a:r>
            <a:r>
              <a:rPr lang="ru-RU" dirty="0"/>
              <a:t>,капельки, солнышко</a:t>
            </a:r>
          </a:p>
          <a:p>
            <a:pPr>
              <a:buNone/>
            </a:pPr>
            <a:r>
              <a:rPr lang="ru-RU" dirty="0"/>
              <a:t>7.Д/и «Занимательная коробка»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99551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1920"/>
            <a:ext cx="5715000" cy="92659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366185"/>
            <a:ext cx="5143500" cy="96729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Физкультурная зона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619231"/>
            <a:ext cx="5143500" cy="7048549"/>
          </a:xfrm>
        </p:spPr>
        <p:txBody>
          <a:bodyPr/>
          <a:lstStyle/>
          <a:p>
            <a:pPr>
              <a:buNone/>
            </a:pPr>
            <a:r>
              <a:rPr lang="ru-RU" dirty="0"/>
              <a:t>Перечень:</a:t>
            </a:r>
          </a:p>
          <a:p>
            <a:pPr>
              <a:buNone/>
            </a:pPr>
            <a:r>
              <a:rPr lang="ru-RU" dirty="0"/>
              <a:t>1.Мячи Большие и маленькие</a:t>
            </a:r>
          </a:p>
          <a:p>
            <a:pPr>
              <a:buNone/>
            </a:pPr>
            <a:r>
              <a:rPr lang="ru-RU" dirty="0"/>
              <a:t>2.Погремушки</a:t>
            </a:r>
          </a:p>
          <a:p>
            <a:pPr>
              <a:buNone/>
            </a:pPr>
            <a:r>
              <a:rPr lang="ru-RU" dirty="0"/>
              <a:t>3.Флажки</a:t>
            </a:r>
          </a:p>
          <a:p>
            <a:pPr>
              <a:buNone/>
            </a:pPr>
            <a:r>
              <a:rPr lang="ru-RU" dirty="0"/>
              <a:t>4.Цветные платочки</a:t>
            </a:r>
          </a:p>
          <a:p>
            <a:pPr>
              <a:buNone/>
            </a:pPr>
            <a:r>
              <a:rPr lang="ru-RU" dirty="0"/>
              <a:t>5.Большой обруч</a:t>
            </a:r>
          </a:p>
          <a:p>
            <a:pPr>
              <a:buNone/>
            </a:pPr>
            <a:r>
              <a:rPr lang="ru-RU" dirty="0"/>
              <a:t>6.Ворота для </a:t>
            </a:r>
            <a:r>
              <a:rPr lang="ru-RU" dirty="0" err="1"/>
              <a:t>подлезания</a:t>
            </a:r>
            <a:endParaRPr lang="ru-RU" dirty="0"/>
          </a:p>
          <a:p>
            <a:pPr>
              <a:buNone/>
            </a:pPr>
            <a:r>
              <a:rPr lang="tt-RU" dirty="0"/>
              <a:t>7. Физкул</a:t>
            </a:r>
            <a:r>
              <a:rPr lang="ru-RU" dirty="0" err="1"/>
              <a:t>ь</a:t>
            </a:r>
            <a:r>
              <a:rPr lang="tt-RU" dirty="0"/>
              <a:t>тминутки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99551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1920"/>
            <a:ext cx="5715000" cy="92659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0"/>
            <a:ext cx="5143500" cy="114297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Зона игровой деятельности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761973"/>
            <a:ext cx="5143500" cy="8001056"/>
          </a:xfrm>
        </p:spPr>
        <p:txBody>
          <a:bodyPr/>
          <a:lstStyle/>
          <a:p>
            <a:pPr>
              <a:buNone/>
            </a:pPr>
            <a:r>
              <a:rPr lang="ru-RU" dirty="0"/>
              <a:t>Перечень:</a:t>
            </a:r>
          </a:p>
          <a:p>
            <a:pPr>
              <a:buNone/>
            </a:pPr>
            <a:r>
              <a:rPr lang="ru-RU" dirty="0"/>
              <a:t>1.Кукольная мебель</a:t>
            </a:r>
          </a:p>
          <a:p>
            <a:pPr>
              <a:buNone/>
            </a:pPr>
            <a:r>
              <a:rPr lang="ru-RU" dirty="0"/>
              <a:t>2.Кукольная посуда</a:t>
            </a:r>
          </a:p>
          <a:p>
            <a:pPr>
              <a:buNone/>
            </a:pPr>
            <a:r>
              <a:rPr lang="ru-RU" dirty="0"/>
              <a:t>3.С/</a:t>
            </a:r>
            <a:r>
              <a:rPr lang="ru-RU" dirty="0" err="1"/>
              <a:t>р</a:t>
            </a:r>
            <a:r>
              <a:rPr lang="ru-RU" dirty="0"/>
              <a:t> игра «Больница»</a:t>
            </a:r>
          </a:p>
          <a:p>
            <a:pPr>
              <a:buNone/>
            </a:pPr>
            <a:r>
              <a:rPr lang="ru-RU" dirty="0"/>
              <a:t>4.С/</a:t>
            </a:r>
            <a:r>
              <a:rPr lang="ru-RU" dirty="0" err="1"/>
              <a:t>р</a:t>
            </a:r>
            <a:r>
              <a:rPr lang="ru-RU" dirty="0"/>
              <a:t> игра «Парикмахерская»</a:t>
            </a:r>
          </a:p>
          <a:p>
            <a:pPr>
              <a:buNone/>
            </a:pPr>
            <a:r>
              <a:rPr lang="ru-RU" dirty="0"/>
              <a:t>5.Куклы</a:t>
            </a:r>
          </a:p>
          <a:p>
            <a:pPr>
              <a:buNone/>
            </a:pPr>
            <a:r>
              <a:rPr lang="ru-RU" dirty="0"/>
              <a:t>6.Машины</a:t>
            </a:r>
          </a:p>
          <a:p>
            <a:pPr>
              <a:buNone/>
            </a:pPr>
            <a:r>
              <a:rPr lang="ru-RU" dirty="0"/>
              <a:t>7.Коляски</a:t>
            </a:r>
          </a:p>
          <a:p>
            <a:pPr>
              <a:buNone/>
            </a:pPr>
            <a:r>
              <a:rPr lang="ru-RU" dirty="0"/>
              <a:t>8.Каталки</a:t>
            </a:r>
          </a:p>
          <a:p>
            <a:pPr>
              <a:buNone/>
            </a:pPr>
            <a:r>
              <a:rPr lang="ru-RU" dirty="0"/>
              <a:t>9.Д/и «</a:t>
            </a:r>
            <a:r>
              <a:rPr lang="ru-RU" dirty="0" err="1"/>
              <a:t>Кукла,одежда</a:t>
            </a:r>
            <a:r>
              <a:rPr lang="ru-RU" dirty="0"/>
              <a:t> для куклы»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99551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1920"/>
            <a:ext cx="5715000" cy="92659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"/>
            <a:ext cx="5143500" cy="95247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Зона природы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238227"/>
            <a:ext cx="5143500" cy="7429552"/>
          </a:xfrm>
        </p:spPr>
        <p:txBody>
          <a:bodyPr/>
          <a:lstStyle/>
          <a:p>
            <a:pPr>
              <a:buNone/>
            </a:pPr>
            <a:r>
              <a:rPr lang="ru-RU" dirty="0"/>
              <a:t>Перечень:</a:t>
            </a:r>
          </a:p>
          <a:p>
            <a:pPr>
              <a:buNone/>
            </a:pPr>
            <a:r>
              <a:rPr lang="ru-RU" dirty="0"/>
              <a:t>1.Цветы:герань, </a:t>
            </a:r>
            <a:r>
              <a:rPr lang="ru-RU" dirty="0" smtClean="0"/>
              <a:t>бальзамин, </a:t>
            </a:r>
            <a:r>
              <a:rPr lang="ru-RU" dirty="0" err="1" smtClean="0"/>
              <a:t>традисканция,лилия</a:t>
            </a:r>
            <a:r>
              <a:rPr lang="ru-RU" dirty="0"/>
              <a:t>, </a:t>
            </a:r>
            <a:r>
              <a:rPr lang="ru-RU" dirty="0" err="1"/>
              <a:t>эхкарис</a:t>
            </a:r>
            <a:endParaRPr lang="ru-RU" dirty="0"/>
          </a:p>
          <a:p>
            <a:pPr>
              <a:buNone/>
            </a:pPr>
            <a:r>
              <a:rPr lang="ru-RU" dirty="0"/>
              <a:t>2.Лейки для поливки цветов</a:t>
            </a:r>
          </a:p>
          <a:p>
            <a:pPr>
              <a:buNone/>
            </a:pPr>
            <a:r>
              <a:rPr lang="ru-RU" dirty="0"/>
              <a:t>3.Лопатки для рыхления</a:t>
            </a:r>
          </a:p>
          <a:p>
            <a:pPr>
              <a:buNone/>
            </a:pPr>
            <a:r>
              <a:rPr lang="ru-RU" dirty="0"/>
              <a:t>4.Салфетки для протирания листьев</a:t>
            </a:r>
          </a:p>
          <a:p>
            <a:pPr>
              <a:buNone/>
            </a:pPr>
            <a:r>
              <a:rPr lang="ru-RU" dirty="0"/>
              <a:t>5.Пульвинизатор</a:t>
            </a:r>
          </a:p>
          <a:p>
            <a:pPr>
              <a:buNone/>
            </a:pPr>
            <a:r>
              <a:rPr lang="ru-RU" dirty="0"/>
              <a:t>6.Ваза с искусственным цветком</a:t>
            </a:r>
          </a:p>
          <a:p>
            <a:pPr>
              <a:buNone/>
            </a:pPr>
            <a:r>
              <a:rPr lang="ru-RU" dirty="0"/>
              <a:t>7.Картинв «лето» из цикла «Времена года»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99551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1920"/>
            <a:ext cx="5715000" cy="92659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"/>
            <a:ext cx="5143500" cy="104772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Национально-региональная зона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238227"/>
            <a:ext cx="5143500" cy="742955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Перечень:</a:t>
            </a:r>
          </a:p>
          <a:p>
            <a:pPr>
              <a:buNone/>
            </a:pPr>
            <a:r>
              <a:rPr lang="ru-RU" dirty="0"/>
              <a:t>1.Куклы в татарской, русской национальной одежде</a:t>
            </a:r>
          </a:p>
          <a:p>
            <a:pPr>
              <a:buNone/>
            </a:pPr>
            <a:r>
              <a:rPr lang="ru-RU" dirty="0"/>
              <a:t>2.</a:t>
            </a:r>
            <a:r>
              <a:rPr lang="tt-RU" dirty="0"/>
              <a:t>Д/и  “Исемен әйтсән бирәм”</a:t>
            </a:r>
            <a:endParaRPr lang="ru-RU" dirty="0"/>
          </a:p>
          <a:p>
            <a:pPr>
              <a:buNone/>
            </a:pPr>
            <a:r>
              <a:rPr lang="tt-RU" dirty="0"/>
              <a:t>3.Д/и “ Чәчәк төзе”</a:t>
            </a:r>
            <a:endParaRPr lang="ru-RU" dirty="0"/>
          </a:p>
          <a:p>
            <a:pPr>
              <a:buNone/>
            </a:pPr>
            <a:r>
              <a:rPr lang="tt-RU" dirty="0"/>
              <a:t>4.Д/и “Үз өенне тап”</a:t>
            </a:r>
            <a:endParaRPr lang="ru-RU" dirty="0"/>
          </a:p>
          <a:p>
            <a:pPr>
              <a:buNone/>
            </a:pPr>
            <a:r>
              <a:rPr lang="tt-RU" dirty="0"/>
              <a:t>5.Д/и “Кубәләк хәм чәчәк”</a:t>
            </a:r>
            <a:endParaRPr lang="ru-RU" dirty="0"/>
          </a:p>
          <a:p>
            <a:pPr>
              <a:buNone/>
            </a:pPr>
            <a:r>
              <a:rPr lang="tt-RU" dirty="0"/>
              <a:t>6.Д/и “Чынаякларнын парын тап”</a:t>
            </a:r>
            <a:endParaRPr lang="ru-RU" dirty="0"/>
          </a:p>
          <a:p>
            <a:pPr>
              <a:buNone/>
            </a:pPr>
            <a:r>
              <a:rPr lang="tt-RU" dirty="0"/>
              <a:t>7.Д/и “Бәйрәмгә  өстәл әзерлибез”</a:t>
            </a:r>
            <a:endParaRPr lang="ru-RU" dirty="0"/>
          </a:p>
          <a:p>
            <a:pPr>
              <a:buNone/>
            </a:pPr>
            <a:r>
              <a:rPr lang="tt-RU" dirty="0"/>
              <a:t>8.Д/и “Төймәләрне тез”</a:t>
            </a:r>
            <a:endParaRPr lang="ru-RU" dirty="0"/>
          </a:p>
          <a:p>
            <a:pPr>
              <a:buNone/>
            </a:pPr>
            <a:r>
              <a:rPr lang="tt-RU" dirty="0"/>
              <a:t>9.Портрет Габдуллы Тукая</a:t>
            </a:r>
            <a:endParaRPr lang="ru-RU" dirty="0"/>
          </a:p>
          <a:p>
            <a:pPr>
              <a:buNone/>
            </a:pPr>
            <a:r>
              <a:rPr lang="ru-RU" dirty="0"/>
              <a:t>10.Татар </a:t>
            </a:r>
            <a:r>
              <a:rPr lang="ru-RU" dirty="0" err="1"/>
              <a:t>халык</a:t>
            </a:r>
            <a:r>
              <a:rPr lang="ru-RU" dirty="0"/>
              <a:t> </a:t>
            </a:r>
            <a:r>
              <a:rPr lang="ru-RU" dirty="0" err="1"/>
              <a:t>уены</a:t>
            </a:r>
            <a:r>
              <a:rPr lang="ru-RU" dirty="0"/>
              <a:t> «Кап та коп», «</a:t>
            </a:r>
            <a:r>
              <a:rPr lang="ru-RU" dirty="0" err="1"/>
              <a:t>Качышлы-табышлы</a:t>
            </a:r>
            <a:r>
              <a:rPr lang="ru-RU" dirty="0"/>
              <a:t>»,</a:t>
            </a:r>
          </a:p>
          <a:p>
            <a:pPr>
              <a:buNone/>
            </a:pPr>
            <a:r>
              <a:rPr lang="ru-RU" dirty="0"/>
              <a:t>«</a:t>
            </a:r>
            <a:r>
              <a:rPr lang="ru-RU" dirty="0" err="1"/>
              <a:t>Ак</a:t>
            </a:r>
            <a:r>
              <a:rPr lang="ru-RU" dirty="0"/>
              <a:t> калач»</a:t>
            </a:r>
          </a:p>
          <a:p>
            <a:pPr>
              <a:buNone/>
            </a:pPr>
            <a:r>
              <a:rPr lang="ru-RU" dirty="0"/>
              <a:t>11.2-3 </a:t>
            </a:r>
            <a:r>
              <a:rPr lang="ru-RU" dirty="0" err="1"/>
              <a:t>яшьлек</a:t>
            </a:r>
            <a:r>
              <a:rPr lang="ru-RU" dirty="0"/>
              <a:t>  </a:t>
            </a:r>
            <a:r>
              <a:rPr lang="ru-RU" dirty="0" err="1"/>
              <a:t>балалар</a:t>
            </a:r>
            <a:r>
              <a:rPr lang="ru-RU" dirty="0"/>
              <a:t>  </a:t>
            </a:r>
            <a:r>
              <a:rPr lang="ru-RU" dirty="0" err="1"/>
              <a:t>өчен хәрәкәтле уеннар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99551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1920"/>
            <a:ext cx="5715000" cy="92659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0"/>
            <a:ext cx="5143500" cy="5714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Зона развития речи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761974"/>
            <a:ext cx="5143500" cy="83820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Перечень: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Д/и Домашние животные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Д/и Дикие животные 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Д/и Посуда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Д/и Мебель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Д/и Транспорт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Д/и Одежда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Пальчиковый театр Теремок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Пальчиковый театр Репка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Пальчиковый театр Курочка Ряба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Пальчиковый театр Козлятки и волк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Д/и предметные картинки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Д/и Парные картинки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Д/и что за форма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Д/и Куда что положить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Д/и Чей малыш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Д/и чей домик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Игра – малышка Цвета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Теневой театр</a:t>
            </a:r>
          </a:p>
          <a:p>
            <a:pPr marL="514350" indent="-514350">
              <a:buAutoNum type="arabicPeriod"/>
            </a:pPr>
            <a:r>
              <a:rPr lang="ru-RU" sz="1800" dirty="0" smtClean="0"/>
              <a:t>Играем пальчиками развиваем речь</a:t>
            </a:r>
          </a:p>
          <a:p>
            <a:pPr marL="514350" indent="-514350">
              <a:buAutoNum type="arabicPeriod"/>
            </a:pP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333</Words>
  <Application>Microsoft Office PowerPoint</Application>
  <PresentationFormat>Экран (16:10)</PresentationFormat>
  <Paragraphs>98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Паспорт группы</vt:lpstr>
      <vt:lpstr>Содержание: </vt:lpstr>
      <vt:lpstr>Зона  изодеятельности</vt:lpstr>
      <vt:lpstr>Зона сенсорного развития</vt:lpstr>
      <vt:lpstr>Физкультурная зона</vt:lpstr>
      <vt:lpstr>Зона игровой деятельности </vt:lpstr>
      <vt:lpstr>Зона природы </vt:lpstr>
      <vt:lpstr>Национально-региональная зона</vt:lpstr>
      <vt:lpstr>Зона развития речи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группы</dc:title>
  <dc:creator>валя</dc:creator>
  <cp:lastModifiedBy>валя</cp:lastModifiedBy>
  <cp:revision>3</cp:revision>
  <dcterms:created xsi:type="dcterms:W3CDTF">2015-08-05T08:55:52Z</dcterms:created>
  <dcterms:modified xsi:type="dcterms:W3CDTF">2015-08-05T09:24:16Z</dcterms:modified>
</cp:coreProperties>
</file>