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548" y="9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A1237-DCEB-4642-823A-CBAA82ACFE5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C116F-70BE-4B1A-BE6B-EE1DD9BCC3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A1237-DCEB-4642-823A-CBAA82ACFE5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C116F-70BE-4B1A-BE6B-EE1DD9BCC3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A1237-DCEB-4642-823A-CBAA82ACFE5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C116F-70BE-4B1A-BE6B-EE1DD9BCC3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A1237-DCEB-4642-823A-CBAA82ACFE5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C116F-70BE-4B1A-BE6B-EE1DD9BCC3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A1237-DCEB-4642-823A-CBAA82ACFE5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C116F-70BE-4B1A-BE6B-EE1DD9BCC3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A1237-DCEB-4642-823A-CBAA82ACFE5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C116F-70BE-4B1A-BE6B-EE1DD9BCC3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A1237-DCEB-4642-823A-CBAA82ACFE5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C116F-70BE-4B1A-BE6B-EE1DD9BCC3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A1237-DCEB-4642-823A-CBAA82ACFE5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C116F-70BE-4B1A-BE6B-EE1DD9BCC3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A1237-DCEB-4642-823A-CBAA82ACFE5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C116F-70BE-4B1A-BE6B-EE1DD9BCC3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A1237-DCEB-4642-823A-CBAA82ACFE5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C116F-70BE-4B1A-BE6B-EE1DD9BCC3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A1237-DCEB-4642-823A-CBAA82ACFE5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C116F-70BE-4B1A-BE6B-EE1DD9BCC3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A1237-DCEB-4642-823A-CBAA82ACFE5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C116F-70BE-4B1A-BE6B-EE1DD9BCC33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286312" y="-142900"/>
            <a:ext cx="18288000" cy="1028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Вовка</dc:creator>
  <cp:lastModifiedBy>Вовка</cp:lastModifiedBy>
  <cp:revision>7</cp:revision>
  <dcterms:created xsi:type="dcterms:W3CDTF">2016-02-14T12:35:03Z</dcterms:created>
  <dcterms:modified xsi:type="dcterms:W3CDTF">2016-02-14T13:37:41Z</dcterms:modified>
</cp:coreProperties>
</file>