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A678A3-73E7-40A2-A396-F9D41FFD24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8D896F-7795-465C-B400-92D7416635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8A3-73E7-40A2-A396-F9D41FFD24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896F-7795-465C-B400-92D7416635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8A3-73E7-40A2-A396-F9D41FFD24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896F-7795-465C-B400-92D7416635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A678A3-73E7-40A2-A396-F9D41FFD24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8D896F-7795-465C-B400-92D7416635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A678A3-73E7-40A2-A396-F9D41FFD24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8D896F-7795-465C-B400-92D7416635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8A3-73E7-40A2-A396-F9D41FFD24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896F-7795-465C-B400-92D7416635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8A3-73E7-40A2-A396-F9D41FFD24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896F-7795-465C-B400-92D7416635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A678A3-73E7-40A2-A396-F9D41FFD24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8D896F-7795-465C-B400-92D7416635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8A3-73E7-40A2-A396-F9D41FFD24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896F-7795-465C-B400-92D7416635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A678A3-73E7-40A2-A396-F9D41FFD24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8D896F-7795-465C-B400-92D74166358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A678A3-73E7-40A2-A396-F9D41FFD24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8D896F-7795-465C-B400-92D74166358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A678A3-73E7-40A2-A396-F9D41FFD24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8D896F-7795-465C-B400-92D7416635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3"/>
            <a:ext cx="7600976" cy="150019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Сергей Анатольевич Седов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(</a:t>
            </a:r>
            <a:r>
              <a:rPr lang="ru-RU" b="1" i="1" dirty="0" smtClean="0"/>
              <a:t>родился 1954</a:t>
            </a:r>
            <a:r>
              <a:rPr lang="ru-RU" b="1" i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1357298"/>
            <a:ext cx="3357586" cy="5017624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/>
              <a:t>Сергей Анатольевич Седов родился 24 августа 1954 года в Москве.  Отец его был военным летчиком, мать работала экономистом. Окончил Московский педагогический институт. Полгода проработав учителем младших классов, ушёл из школы - стал дворником, потом натурщиком, потом</a:t>
            </a:r>
            <a:r>
              <a:rPr lang="ru-RU" b="0" dirty="0" smtClean="0"/>
              <a:t>...</a:t>
            </a:r>
            <a:r>
              <a:rPr lang="ru-RU" b="0" dirty="0" smtClean="0"/>
              <a:t> Сергей Седов сел и написал свои удивительные истории про мальчика Лёшу, который умел превращаться во всё-всё-всё, - при этом сам Сергей Седов превратился в настоящего детского писателя, а его истории полюбили дети.</a:t>
            </a:r>
            <a:endParaRPr lang="ru-RU" dirty="0"/>
          </a:p>
        </p:txBody>
      </p:sp>
      <p:pic>
        <p:nvPicPr>
          <p:cNvPr id="4" name="Рисунок 3" descr="1359285998_sed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357298"/>
            <a:ext cx="2857500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r>
              <a:rPr lang="ru-RU" dirty="0" smtClean="0"/>
              <a:t>Его </a:t>
            </a:r>
            <a:r>
              <a:rPr lang="ru-RU" b="1" dirty="0" smtClean="0"/>
              <a:t>«Сказки про королей»</a:t>
            </a:r>
            <a:r>
              <a:rPr lang="ru-RU" dirty="0" smtClean="0"/>
              <a:t> и </a:t>
            </a:r>
            <a:r>
              <a:rPr lang="ru-RU" b="1" dirty="0" smtClean="0"/>
              <a:t>«Сказки про Лену и Серёжу»</a:t>
            </a:r>
            <a:r>
              <a:rPr lang="ru-RU" dirty="0" smtClean="0"/>
              <a:t> были опубликованы в альманахе «Ку-ка-ре-ку» (1990). В 1991 г. он был принят в Союз писателей. Тогда же вышли его первая книжка в издательстве «Малыш» </a:t>
            </a:r>
            <a:r>
              <a:rPr lang="ru-RU" b="1" dirty="0" smtClean="0"/>
              <a:t>«Жил-был </a:t>
            </a:r>
            <a:r>
              <a:rPr lang="ru-RU" b="1" dirty="0" smtClean="0"/>
              <a:t>Лёша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929066"/>
            <a:ext cx="27336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crn_big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786058"/>
            <a:ext cx="3143240" cy="3691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773212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214686"/>
            <a:ext cx="2105128" cy="2980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 1993 г. в издательстве «Детская литература» вышла книжка Сергея Седова</a:t>
            </a:r>
            <a:r>
              <a:rPr lang="ru-RU" sz="1600" b="1" dirty="0" smtClean="0"/>
              <a:t>«Сказки про Змея Горыныча»</a:t>
            </a:r>
            <a:r>
              <a:rPr lang="ru-RU" sz="1600" dirty="0" smtClean="0"/>
              <a:t> - очень смешные истории, там Змей Горыныч совсем не злой, хотя каждая сказка и начинается с традиционного желания Змея кого-нибудь съесть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4" name="Содержимое 3" descr="d0bad0bdd0b8d0b3d0b80008-420x66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2463475" cy="390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28992" y="1571612"/>
            <a:ext cx="350046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В 1997 г. появилась книжка Седова 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«Мальчик Лёша и разбойники»,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 потом Сергей Седов взял и пересказал по-своему чуть ли не все лучшие сказки на нашей планете: «Снежная королева», «Гадкий утенок», «Мальчик-с-пальчик», «Огниво», даже «Алиса в Стране чудес» и «Маленький принц»! Возможно, впервые эти сказки после осторожного прикосновения другого сказочника стали ничуть не хуже, чем были. Он просто привнёс в них две основные черты своего представления о волшебном мире - краткость и юмор, два кита, на которых он строит свои сочинения.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013683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3357562"/>
            <a:ext cx="2297373" cy="3005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8bf22ddfd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3303992" cy="4405322"/>
          </a:xfrm>
          <a:prstGeom prst="rect">
            <a:avLst/>
          </a:prstGeom>
        </p:spPr>
      </p:pic>
      <p:pic>
        <p:nvPicPr>
          <p:cNvPr id="4" name="Рисунок 3" descr="907a25ae62f9044eeac829fe6c799e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01245">
            <a:off x="7043579" y="8701"/>
            <a:ext cx="1785931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8992" y="1571612"/>
            <a:ext cx="4495808" cy="49023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журнале «</a:t>
            </a:r>
            <a:r>
              <a:rPr lang="ru-RU" dirty="0" err="1" smtClean="0"/>
              <a:t>Мурзилка</a:t>
            </a:r>
            <a:r>
              <a:rPr lang="ru-RU" dirty="0" smtClean="0"/>
              <a:t>» Седов вместе с другой детской писательницей Мариной Москвиной сочинял остросюжетные комиксы про приключения Лёни и Люси в компьютерном мире, где было возможно невозможное: встречи со снежным человеком, инопланетянами, путешествия во времени, в необозримом пространстве, героические подвиги, географические открытия, спасение терпящих бедствие людей и зверей, и даже литературных героев. Эта игра длилась чуть ли не десять лет!!!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552-32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714752"/>
            <a:ext cx="2885683" cy="2857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2008 г. Сергей Седов написал новую книгу – </a:t>
            </a:r>
            <a:r>
              <a:rPr lang="ru-RU" b="1" dirty="0" smtClean="0"/>
              <a:t>«Сказки «Детского Мира»</a:t>
            </a:r>
            <a:r>
              <a:rPr lang="ru-RU" dirty="0" smtClean="0"/>
              <a:t> про мягкие игрушки. Книга чем-то неуловимым она напоминает историю «</a:t>
            </a:r>
            <a:r>
              <a:rPr lang="ru-RU" dirty="0" err="1" smtClean="0"/>
              <a:t>Голубой</a:t>
            </a:r>
            <a:r>
              <a:rPr lang="ru-RU" dirty="0" smtClean="0"/>
              <a:t> стрелы» </a:t>
            </a:r>
            <a:r>
              <a:rPr lang="ru-RU" dirty="0" err="1" smtClean="0"/>
              <a:t>Джанни</a:t>
            </a:r>
            <a:r>
              <a:rPr lang="ru-RU" dirty="0" smtClean="0"/>
              <a:t> </a:t>
            </a:r>
            <a:r>
              <a:rPr lang="ru-RU" dirty="0" err="1" smtClean="0"/>
              <a:t>Родари</a:t>
            </a:r>
            <a:r>
              <a:rPr lang="ru-RU" dirty="0" smtClean="0"/>
              <a:t> - возможно, тем же, чем все хорошие детские писатели похожи друг на друга.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</TotalTime>
  <Words>112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  Сергей Анатольевич Седов (родился 1954) </vt:lpstr>
      <vt:lpstr>Слайд 2</vt:lpstr>
      <vt:lpstr>В 1993 г. в издательстве «Детская литература» вышла книжка Сергея Седова«Сказки про Змея Горыныча» - очень смешные истории, там Змей Горыныч совсем не злой, хотя каждая сказка и начинается с традиционного желания Змея кого-нибудь съесть.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Анатольевич Седов (родился 1954)</dc:title>
  <dc:creator>Роман</dc:creator>
  <cp:lastModifiedBy>Роман</cp:lastModifiedBy>
  <cp:revision>3</cp:revision>
  <dcterms:created xsi:type="dcterms:W3CDTF">2016-02-14T16:07:44Z</dcterms:created>
  <dcterms:modified xsi:type="dcterms:W3CDTF">2016-02-14T16:30:34Z</dcterms:modified>
</cp:coreProperties>
</file>