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88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EEE83-EDCB-4222-8F8D-14467A93CDBB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D0A79-2C5E-43C5-917F-A6413816A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2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0A79-2C5E-43C5-917F-A6413816A59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1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84AF-00A7-48C3-B75F-B1EDDA00F824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BEE3-0665-4BED-A520-0F63D5A40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96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84AF-00A7-48C3-B75F-B1EDDA00F824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BEE3-0665-4BED-A520-0F63D5A40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8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84AF-00A7-48C3-B75F-B1EDDA00F824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BEE3-0665-4BED-A520-0F63D5A40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04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84AF-00A7-48C3-B75F-B1EDDA00F824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BEE3-0665-4BED-A520-0F63D5A40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1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84AF-00A7-48C3-B75F-B1EDDA00F824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BEE3-0665-4BED-A520-0F63D5A40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4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84AF-00A7-48C3-B75F-B1EDDA00F824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BEE3-0665-4BED-A520-0F63D5A40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05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84AF-00A7-48C3-B75F-B1EDDA00F824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BEE3-0665-4BED-A520-0F63D5A40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7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84AF-00A7-48C3-B75F-B1EDDA00F824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BEE3-0665-4BED-A520-0F63D5A40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20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84AF-00A7-48C3-B75F-B1EDDA00F824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BEE3-0665-4BED-A520-0F63D5A40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4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84AF-00A7-48C3-B75F-B1EDDA00F824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BEE3-0665-4BED-A520-0F63D5A40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93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84AF-00A7-48C3-B75F-B1EDDA00F824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BEE3-0665-4BED-A520-0F63D5A40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3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684AF-00A7-48C3-B75F-B1EDDA00F824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DBEE3-0665-4BED-A520-0F63D5A40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6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«НОВОГОДНЯЯ МОЗАИКА»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ГБДОУ№64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84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/>
          <a:lstStyle/>
          <a:p>
            <a:r>
              <a:rPr lang="ru-RU" dirty="0" smtClean="0"/>
              <a:t>«ВОЛШЕБНЫЙ СЕРПАНТИН»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4042544" cy="5390059"/>
          </a:xfrm>
        </p:spPr>
      </p:pic>
      <p:sp>
        <p:nvSpPr>
          <p:cNvPr id="8" name="TextBox 7"/>
          <p:cNvSpPr txBox="1"/>
          <p:nvPr/>
        </p:nvSpPr>
        <p:spPr>
          <a:xfrm>
            <a:off x="4775200" y="1484783"/>
            <a:ext cx="279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БОГДАНОВА АРИНА 5ЛЕТ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75200" y="1854115"/>
            <a:ext cx="251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«ВОЛШЕБНАЯ ЁЛОЧКА»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452319" y="1496532"/>
            <a:ext cx="129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ГБДОУ№64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234888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Задачи: </a:t>
            </a:r>
          </a:p>
          <a:p>
            <a:r>
              <a:rPr lang="ru-RU" dirty="0" smtClean="0"/>
              <a:t>- развивать творческое воображение, фантазию, </a:t>
            </a:r>
          </a:p>
          <a:p>
            <a:r>
              <a:rPr lang="ru-RU" dirty="0" smtClean="0"/>
              <a:t>- воспитывать усидчивость.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75200" y="3549209"/>
            <a:ext cx="3901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 изготовление новогодней красавицы своими руками.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4860032" y="4334040"/>
            <a:ext cx="3600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Применение: Ёлочку можно использовать как для украшения интерьера, так и в качестве наглядного пособия 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937495" y="5589240"/>
            <a:ext cx="2878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Педагог:Салапонова</a:t>
            </a:r>
            <a:r>
              <a:rPr lang="ru-RU" dirty="0" smtClean="0"/>
              <a:t> Елена.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09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«волшебный серпантин»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787069" cy="5049425"/>
          </a:xfrm>
        </p:spPr>
      </p:pic>
      <p:sp>
        <p:nvSpPr>
          <p:cNvPr id="5" name="TextBox 4"/>
          <p:cNvSpPr txBox="1"/>
          <p:nvPr/>
        </p:nvSpPr>
        <p:spPr>
          <a:xfrm>
            <a:off x="4355976" y="1556792"/>
            <a:ext cx="377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ГРИГОРЬЕВА ДАША 6ЛЕТ ГБДОУ№64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19516" y="1876182"/>
            <a:ext cx="134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«БАБА-ЯГА»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36449" y="2891845"/>
            <a:ext cx="4724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Задачи:развивать</a:t>
            </a:r>
            <a:r>
              <a:rPr lang="ru-RU" dirty="0" smtClean="0"/>
              <a:t> внимание, фантазию, смекалку , формирование умения понимать шутки.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55977" y="224551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Цель:познакомить</a:t>
            </a:r>
            <a:r>
              <a:rPr lang="ru-RU" dirty="0" smtClean="0"/>
              <a:t> с вымышленным </a:t>
            </a:r>
            <a:r>
              <a:rPr lang="ru-RU" dirty="0" err="1" smtClean="0"/>
              <a:t>персонажом</a:t>
            </a:r>
            <a:r>
              <a:rPr lang="ru-RU" dirty="0" smtClean="0"/>
              <a:t>  русских народных.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19516" y="3805934"/>
            <a:ext cx="4032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Применение:материал</a:t>
            </a:r>
            <a:r>
              <a:rPr lang="ru-RU" dirty="0" smtClean="0"/>
              <a:t> данной работы может быть использован на уроках художественного  чтения.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5013176"/>
            <a:ext cx="274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Педагог:Михалева</a:t>
            </a:r>
            <a:r>
              <a:rPr lang="ru-RU" dirty="0" smtClean="0"/>
              <a:t> Ирина.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68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«чудеса под новый год»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412776"/>
            <a:ext cx="4896545" cy="4674435"/>
          </a:xfrm>
        </p:spPr>
      </p:pic>
      <p:sp>
        <p:nvSpPr>
          <p:cNvPr id="5" name="TextBox 4"/>
          <p:cNvSpPr txBox="1"/>
          <p:nvPr/>
        </p:nvSpPr>
        <p:spPr>
          <a:xfrm>
            <a:off x="5364088" y="1403484"/>
            <a:ext cx="327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ТИТОВ ТИМУР 6ЛЕТ ГБДОУ№64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08103" y="1732166"/>
            <a:ext cx="2192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«ЗИМНИЙ ПЕЙЗАЖ»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8102" y="2101498"/>
            <a:ext cx="309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Цель:познакомить</a:t>
            </a:r>
            <a:r>
              <a:rPr lang="ru-RU" dirty="0" smtClean="0"/>
              <a:t> детей с зимним пейзажем.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38604" y="2684873"/>
            <a:ext cx="3209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Задачи:развивать</a:t>
            </a:r>
            <a:r>
              <a:rPr lang="ru-RU" dirty="0" smtClean="0"/>
              <a:t> </a:t>
            </a:r>
            <a:r>
              <a:rPr lang="ru-RU" dirty="0" err="1" smtClean="0"/>
              <a:t>восприятие,речь.Воспитывать</a:t>
            </a:r>
            <a:r>
              <a:rPr lang="ru-RU" dirty="0" smtClean="0"/>
              <a:t>  любовь к </a:t>
            </a:r>
            <a:r>
              <a:rPr lang="ru-RU" dirty="0" err="1" smtClean="0"/>
              <a:t>природе,к</a:t>
            </a:r>
            <a:r>
              <a:rPr lang="ru-RU" dirty="0" smtClean="0"/>
              <a:t> красоте.</a:t>
            </a:r>
          </a:p>
          <a:p>
            <a:r>
              <a:rPr lang="ru-RU" dirty="0" err="1" smtClean="0"/>
              <a:t>Применение:наглядное</a:t>
            </a:r>
            <a:r>
              <a:rPr lang="ru-RU" dirty="0" smtClean="0"/>
              <a:t> пособие «Время года»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Педагог:Кузнецова</a:t>
            </a:r>
            <a:r>
              <a:rPr lang="ru-RU" dirty="0" smtClean="0"/>
              <a:t> Татьяна.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51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«чудеса под новый год»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464496" cy="4680520"/>
          </a:xfrm>
        </p:spPr>
      </p:pic>
      <p:sp>
        <p:nvSpPr>
          <p:cNvPr id="6" name="TextBox 5"/>
          <p:cNvSpPr txBox="1"/>
          <p:nvPr/>
        </p:nvSpPr>
        <p:spPr>
          <a:xfrm>
            <a:off x="4860032" y="1340768"/>
            <a:ext cx="412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АНДРОНОВ ДМИТРИЙ 6 ЛЕТ ГБДОУ№64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7" y="1710100"/>
            <a:ext cx="331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«ЗАЮШКИНА   ИЗБУШКА»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4046" y="2079432"/>
            <a:ext cx="38164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ЦЕЛЬ:формировать</a:t>
            </a:r>
            <a:r>
              <a:rPr lang="ru-RU" dirty="0" smtClean="0"/>
              <a:t> умение детей рассказывать сказку, используя модели.</a:t>
            </a:r>
          </a:p>
          <a:p>
            <a:r>
              <a:rPr lang="ru-RU" dirty="0" err="1" smtClean="0"/>
              <a:t>Задачи:развивать</a:t>
            </a:r>
            <a:r>
              <a:rPr lang="ru-RU" dirty="0" smtClean="0"/>
              <a:t> у детей умение подбирать модели персонажей сказки по заданному признаку (цвету, форма, величина).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4149080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Применение:в</a:t>
            </a:r>
            <a:r>
              <a:rPr lang="ru-RU" dirty="0" smtClean="0"/>
              <a:t> </a:t>
            </a:r>
            <a:r>
              <a:rPr lang="ru-RU" dirty="0" err="1" smtClean="0"/>
              <a:t>бразовательной</a:t>
            </a:r>
            <a:r>
              <a:rPr lang="ru-RU" dirty="0" smtClean="0"/>
              <a:t> деятельности по формированию способности моделирования.</a:t>
            </a:r>
          </a:p>
          <a:p>
            <a:endParaRPr lang="ru-RU" dirty="0"/>
          </a:p>
          <a:p>
            <a:r>
              <a:rPr lang="ru-RU" dirty="0" err="1" smtClean="0"/>
              <a:t>Педагог:Добрецова</a:t>
            </a:r>
            <a:r>
              <a:rPr lang="ru-RU" dirty="0" smtClean="0"/>
              <a:t> Светлана.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48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«волшебный серпантин»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5112568" cy="4824536"/>
          </a:xfrm>
        </p:spPr>
      </p:pic>
      <p:sp>
        <p:nvSpPr>
          <p:cNvPr id="5" name="TextBox 4"/>
          <p:cNvSpPr txBox="1"/>
          <p:nvPr/>
        </p:nvSpPr>
        <p:spPr>
          <a:xfrm>
            <a:off x="5292080" y="1484784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СКВОРЦОВА ДИАНА 5ЛЕТ ГБДОУ №64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402725" y="1823338"/>
            <a:ext cx="34177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«ДЕД МОРОЗ»</a:t>
            </a:r>
          </a:p>
          <a:p>
            <a:r>
              <a:rPr lang="ru-RU" dirty="0" err="1" smtClean="0"/>
              <a:t>Цель:формирование</a:t>
            </a:r>
            <a:r>
              <a:rPr lang="ru-RU" dirty="0" smtClean="0"/>
              <a:t> целостных представлений о праздновании Нового года в России.</a:t>
            </a:r>
          </a:p>
          <a:p>
            <a:r>
              <a:rPr lang="ru-RU" dirty="0" err="1" smtClean="0"/>
              <a:t>Задачи:обогатить</a:t>
            </a:r>
            <a:r>
              <a:rPr lang="ru-RU" dirty="0" smtClean="0"/>
              <a:t> представления детей о главном новогоднем герое.</a:t>
            </a:r>
          </a:p>
          <a:p>
            <a:r>
              <a:rPr lang="ru-RU" dirty="0" err="1" smtClean="0"/>
              <a:t>Применение:»Познание»-развитие</a:t>
            </a:r>
            <a:r>
              <a:rPr lang="ru-RU" dirty="0" smtClean="0"/>
              <a:t> кругозора по данной теме.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Педагог:Кирсанова</a:t>
            </a:r>
            <a:r>
              <a:rPr lang="ru-RU" dirty="0" smtClean="0"/>
              <a:t> Наталья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97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«волшебный серпантин»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6148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5765436</TotalTime>
  <Words>252</Words>
  <Application>Microsoft Office PowerPoint</Application>
  <PresentationFormat>Экран (4:3)</PresentationFormat>
  <Paragraphs>47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«НОВОГОДНЯЯ МОЗАИКА»</vt:lpstr>
      <vt:lpstr>«ВОЛШЕБНЫЙ СЕРПАНТИН»</vt:lpstr>
      <vt:lpstr>«волшебный серпантин»</vt:lpstr>
      <vt:lpstr>«чудеса под новый год»</vt:lpstr>
      <vt:lpstr>«чудеса под новый год»</vt:lpstr>
      <vt:lpstr>«волшебный серпантин»</vt:lpstr>
      <vt:lpstr>«волшебный серпантин»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2004-12-31T20:13:07Z</dcterms:created>
  <dcterms:modified xsi:type="dcterms:W3CDTF">2015-12-18T14:49:59Z</dcterms:modified>
</cp:coreProperties>
</file>