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77" r:id="rId4"/>
    <p:sldId id="281" r:id="rId5"/>
    <p:sldId id="275" r:id="rId6"/>
    <p:sldId id="284" r:id="rId7"/>
    <p:sldId id="283" r:id="rId8"/>
    <p:sldId id="282" r:id="rId9"/>
    <p:sldId id="286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54" autoAdjust="0"/>
  </p:normalViewPr>
  <p:slideViewPr>
    <p:cSldViewPr>
      <p:cViewPr varScale="1">
        <p:scale>
          <a:sx n="95" d="100"/>
          <a:sy n="95" d="100"/>
        </p:scale>
        <p:origin x="-9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412776"/>
            <a:ext cx="6840759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Спокойных вам снов!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icravegrowth.files.wordpress.com/2014/10/color-happy-hands-free-desktop-wallpaper-6000x33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04665"/>
            <a:ext cx="7344815" cy="29528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ВСТРЕЧИ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484784"/>
            <a:ext cx="6768751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Бодрящая гимнастика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5" y="1484784"/>
            <a:ext cx="6696744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84784"/>
            <a:ext cx="6696743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5" y="1484784"/>
            <a:ext cx="6696744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дежурство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412776"/>
            <a:ext cx="6840760" cy="4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с/</a:t>
            </a:r>
            <a:r>
              <a:rPr lang="ru-RU" dirty="0" err="1" smtClean="0"/>
              <a:t>р</a:t>
            </a:r>
            <a:r>
              <a:rPr lang="ru-RU" dirty="0" smtClean="0"/>
              <a:t> «Дочки-матери»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84784"/>
            <a:ext cx="6840759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Строим гараж для машин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484784"/>
            <a:ext cx="6984776" cy="466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Дружно играем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84784"/>
            <a:ext cx="6696744" cy="466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http://static.wixstatic.com/media/ea6a2f_bd9b552c1496419081e21392961b8352.png_srz_4134_2954_85_22_0.50_1.20_0.00_png_sr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 домой!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Спокойных вам снов!</vt:lpstr>
      <vt:lpstr>Бодрящая гимнастика</vt:lpstr>
      <vt:lpstr>закаливание</vt:lpstr>
      <vt:lpstr>кружок</vt:lpstr>
      <vt:lpstr>дежурство</vt:lpstr>
      <vt:lpstr>с/р «Дочки-матери»</vt:lpstr>
      <vt:lpstr>Строим гараж для машин</vt:lpstr>
      <vt:lpstr>Дружно играем</vt:lpstr>
      <vt:lpstr>Пора домой!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«Один день в детском саду»</dc:title>
  <dc:creator>АНЕЛА</dc:creator>
  <cp:lastModifiedBy>Admin</cp:lastModifiedBy>
  <cp:revision>20</cp:revision>
  <dcterms:created xsi:type="dcterms:W3CDTF">2016-01-22T09:29:50Z</dcterms:created>
  <dcterms:modified xsi:type="dcterms:W3CDTF">2016-02-14T12:27:43Z</dcterms:modified>
</cp:coreProperties>
</file>