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54" autoAdjust="0"/>
  </p:normalViewPr>
  <p:slideViewPr>
    <p:cSldViewPr>
      <p:cViewPr varScale="1">
        <p:scale>
          <a:sx n="95" d="100"/>
          <a:sy n="95" d="100"/>
        </p:scale>
        <p:origin x="-9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scueathlete.com/pic/large-23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3061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«Один день в детском саду»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Подготовили:  Хакимова Г.З.,              Ермакова Е.Б.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84784"/>
            <a:ext cx="6696743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Разучиваем новый танец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340768"/>
            <a:ext cx="6768752" cy="47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 добрым утром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детский сад!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85860"/>
            <a:ext cx="79296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Мы понюхаем </a:t>
            </a:r>
            <a:br>
              <a:rPr lang="ru-RU" b="1" dirty="0" smtClean="0"/>
            </a:br>
            <a:r>
              <a:rPr lang="ru-RU" b="1" dirty="0" smtClean="0"/>
              <a:t>лучок и убьем микробы</a:t>
            </a:r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412776"/>
            <a:ext cx="6984776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зарядку становись!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196752"/>
            <a:ext cx="7056784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Чисто умываемся, сухо вытираемся!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340768"/>
            <a:ext cx="6768752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Приятного  аппетита!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7" y="1268760"/>
            <a:ext cx="6840760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Полоскание рта после еды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484784"/>
            <a:ext cx="6768751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Занятие по рисованию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5" y="1412776"/>
            <a:ext cx="6696744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Физкультурное занятие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«Один день в детском саду»</vt:lpstr>
      <vt:lpstr>С добрым утром  детский сад!</vt:lpstr>
      <vt:lpstr>Мы понюхаем  лучок и убьем микробы</vt:lpstr>
      <vt:lpstr>На зарядку становись!</vt:lpstr>
      <vt:lpstr>Чисто умываемся, сухо вытираемся!</vt:lpstr>
      <vt:lpstr>Приятного  аппетита!</vt:lpstr>
      <vt:lpstr>Полоскание рта после еды</vt:lpstr>
      <vt:lpstr>Занятие по рисованию</vt:lpstr>
      <vt:lpstr>Физкультурное занятие</vt:lpstr>
      <vt:lpstr>Разучиваем новый танец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«Один день в детском саду»</dc:title>
  <dc:creator>АНЕЛА</dc:creator>
  <cp:lastModifiedBy>Admin</cp:lastModifiedBy>
  <cp:revision>20</cp:revision>
  <dcterms:created xsi:type="dcterms:W3CDTF">2016-01-22T09:29:50Z</dcterms:created>
  <dcterms:modified xsi:type="dcterms:W3CDTF">2016-02-14T12:28:19Z</dcterms:modified>
</cp:coreProperties>
</file>