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70" r:id="rId5"/>
    <p:sldId id="271" r:id="rId6"/>
    <p:sldId id="272" r:id="rId7"/>
    <p:sldId id="273" r:id="rId8"/>
    <p:sldId id="274" r:id="rId9"/>
    <p:sldId id="265" r:id="rId10"/>
    <p:sldId id="267" r:id="rId11"/>
    <p:sldId id="266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88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FD7F-02A5-4FDF-95A5-3B7D5C39A6F7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525B2-48E2-466A-89C9-109ABF90753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2" name="Picture 4" descr="http://www.hqoboi.com/img/other/novogodnyaya-hq-fotografiya-087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" name="Picture 4" descr="http://image2you.ru/allimages/_img_33058_dfbf4_1386552856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325601" cy="580526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FD7F-02A5-4FDF-95A5-3B7D5C39A6F7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525B2-48E2-466A-89C9-109ABF90753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4" descr="http://www.hqoboi.com/img/other/novogodnyaya-hq-fotografiya-087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" name="Picture 2" descr="http://image2you.ru/allimages/_img_33058_fc10d_1386552792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368232" cy="35010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FD7F-02A5-4FDF-95A5-3B7D5C39A6F7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525B2-48E2-466A-89C9-109ABF90753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4" descr="http://www.hqoboi.com/img/other/novogodnyaya-hq-fotografiya-087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0" name="Picture 2" descr="http://image2you.ru/allimages/_img_33058_fc10d_1386552792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52536" y="1"/>
            <a:ext cx="9396536" cy="272464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FD7F-02A5-4FDF-95A5-3B7D5C39A6F7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525B2-48E2-466A-89C9-109ABF90753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http://www.hqoboi.com/img/other/novogodnyaya-hq-fotografiya-087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" name="Picture 2" descr="http://image2you.ru/allimages/_img_33058_ece1c_1386552821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639388" cy="386104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CFD7F-02A5-4FDF-95A5-3B7D5C39A6F7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525B2-48E2-466A-89C9-109ABF907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7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2130425"/>
            <a:ext cx="5184576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Мастер-класс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«Снежки» или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«Ёлочные игрушки своими руками»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293096"/>
            <a:ext cx="3929660" cy="1064730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Сысолина А.В., воспитатель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29190" y="357166"/>
            <a:ext cx="296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ДС № 4 «Родничок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Шар-паутинка liveinternet. Шары-паутин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785794"/>
            <a:ext cx="3048021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2" name="Picture 4" descr="Просмотр темы - Елочная игрушка своими руками (нитки+шарик) Кроха - Форум Донецка для заботливых родителе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714752"/>
            <a:ext cx="3048021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4" name="Picture 6" descr="Как сделать шарик из ниток - Поделк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0166" y="4000504"/>
            <a:ext cx="2857520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6" name="Picture 8" descr="Кладовая, в которую ссыпаны планы, надежды, маски, благие намеренья, несколько глупых идей. - Подарок на день святого Валентин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428604"/>
            <a:ext cx="2510005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Детский сад. Страница 23137 - Для воспитателей детских садов - Маам.ру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1500174"/>
            <a:ext cx="2985482" cy="3976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8" name="Picture 4" descr="Поделки новогодние из ниток - Поделки, делаем самостоятельн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500042"/>
            <a:ext cx="3071834" cy="2585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90" name="Picture 6" descr="Пасхальные поделки из ниток своими руками - Поделк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3571876"/>
            <a:ext cx="2643206" cy="2786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apf.mail.ru/cgi-bin/readmsg/IMG_20141206_105821.jpg?id=14180594220000000462%3B0%3B1&amp;x-email=sysolina.anna%40mail.ru&amp;exif=1&amp;bs=2212&amp;bl=2581779&amp;ct=image%2Fjpeg&amp;cn=IMG_20141206_105821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apf.mail.ru/cgi-bin/readmsg/IMG_20141206_105821.jpg?id=14180594220000000462%3B0%3B1&amp;x-email=sysolina.anna%40mail.ru&amp;exif=1&amp;bs=2212&amp;bl=2581779&amp;ct=image%2Fjpeg&amp;cn=IMG_20141206_105821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3357562"/>
            <a:ext cx="47083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лей ПВА, ПВА-М - купить в магазине Костер - Санкт-Петербур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714356"/>
            <a:ext cx="1214446" cy="2266939"/>
          </a:xfrm>
          <a:prstGeom prst="rect">
            <a:avLst/>
          </a:prstGeom>
          <a:noFill/>
        </p:spPr>
      </p:pic>
      <p:pic>
        <p:nvPicPr>
          <p:cNvPr id="4" name="Picture 6" descr="Ярмарка Мастеров - ручная работа, handmad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3143248"/>
            <a:ext cx="1643074" cy="1643074"/>
          </a:xfrm>
          <a:prstGeom prst="rect">
            <a:avLst/>
          </a:prstGeom>
          <a:noFill/>
        </p:spPr>
      </p:pic>
      <p:pic>
        <p:nvPicPr>
          <p:cNvPr id="5" name="Picture 8" descr="Воздушные шарики спб Маленькие воздушные шарики Купить Магаз…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3286124"/>
            <a:ext cx="1815881" cy="15001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00232" y="1928802"/>
            <a:ext cx="50675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Материалы и оборудование</a:t>
            </a:r>
            <a:endParaRPr lang="ru-RU" sz="36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Продам атласную ленту SYBCtextile - Луцк - одежда, обувь, одежда /аксессуары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00892" y="857232"/>
            <a:ext cx="1500198" cy="1500198"/>
          </a:xfrm>
          <a:prstGeom prst="rect">
            <a:avLst/>
          </a:prstGeom>
          <a:noFill/>
        </p:spPr>
      </p:pic>
      <p:pic>
        <p:nvPicPr>
          <p:cNvPr id="2054" name="Picture 6" descr="У нас на портале Все о футболках. Все у нас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00826" y="4643446"/>
            <a:ext cx="642942" cy="1512794"/>
          </a:xfrm>
          <a:prstGeom prst="rect">
            <a:avLst/>
          </a:prstGeom>
          <a:noFill/>
        </p:spPr>
      </p:pic>
      <p:pic>
        <p:nvPicPr>
          <p:cNvPr id="2056" name="Picture 8" descr="смоленск, интернет-магазин, личная гигиена, купить личная гигиена в Смоленске, бесплатная доставка в Смоленске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57752" y="3143248"/>
            <a:ext cx="1785950" cy="1785950"/>
          </a:xfrm>
          <a:prstGeom prst="rect">
            <a:avLst/>
          </a:prstGeom>
          <a:noFill/>
        </p:spPr>
      </p:pic>
      <p:pic>
        <p:nvPicPr>
          <p:cNvPr id="2058" name="Picture 10" descr="Кисть для клея 11мм IMF01253-Imhobby.ru - сборные модели кораблей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857356" y="5143512"/>
            <a:ext cx="2071702" cy="1381135"/>
          </a:xfrm>
          <a:prstGeom prst="rect">
            <a:avLst/>
          </a:prstGeom>
          <a:noFill/>
        </p:spPr>
      </p:pic>
      <p:pic>
        <p:nvPicPr>
          <p:cNvPr id="2060" name="Picture 12" descr="ООО Чайный Дом Хотей (ST-56А) Пиалка глиняная светлая 50мл (шт) цена в Москве / портал Сделки.ру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14876" y="5143512"/>
            <a:ext cx="1328360" cy="1143008"/>
          </a:xfrm>
          <a:prstGeom prst="rect">
            <a:avLst/>
          </a:prstGeom>
          <a:noFill/>
        </p:spPr>
      </p:pic>
      <p:pic>
        <p:nvPicPr>
          <p:cNvPr id="2062" name="Picture 14" descr="Набор страз Lush, малиновый (My Mind's Eye)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358082" y="2786058"/>
            <a:ext cx="1143008" cy="1864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785794"/>
            <a:ext cx="5357850" cy="4018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357422" y="5143512"/>
            <a:ext cx="62151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№ 1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подготовка материалов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5984" y="4857760"/>
            <a:ext cx="628654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№ 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Надуваем шарик,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обрезаем хвостик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857232"/>
            <a:ext cx="3429024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2143116"/>
            <a:ext cx="3333773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8794" y="5429264"/>
            <a:ext cx="70009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№ 3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Наматывание ниток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шарик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142852"/>
            <a:ext cx="3238522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2928934"/>
            <a:ext cx="314327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22" y="2928934"/>
            <a:ext cx="3048021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5072074"/>
            <a:ext cx="80724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№ 3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Промазываем шар клеем,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ставим на просушку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214290"/>
            <a:ext cx="2643206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2643182"/>
            <a:ext cx="3236374" cy="2427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2643182"/>
            <a:ext cx="314327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2910" y="5143512"/>
            <a:ext cx="80724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№ 4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Лопаем шарик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1142984"/>
            <a:ext cx="3238522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2714620"/>
            <a:ext cx="3333774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642918"/>
            <a:ext cx="5286412" cy="3964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857224" y="5103674"/>
            <a:ext cx="80724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№ 5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Украшаем лентой и стразами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apf.mail.ru/cgi-bin/readmsg/IMG_20141206_105821.jpg?id=14180594220000000462%3B0%3B1&amp;x-email=sysolina.anna%40mail.ru&amp;exif=1&amp;bs=2212&amp;bl=2581779&amp;ct=image%2Fjpeg&amp;cn=IMG_20141206_105821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apf.mail.ru/cgi-bin/readmsg/IMG_20141206_105821.jpg?id=14180594220000000462%3B0%3B1&amp;x-email=sysolina.anna%40mail.ru&amp;exif=1&amp;bs=2212&amp;bl=2581779&amp;ct=image%2Fjpeg&amp;cn=IMG_20141206_105821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YEEAH.RU Развлекательный портал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500042"/>
            <a:ext cx="3929090" cy="4714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00034" y="5286388"/>
            <a:ext cx="80724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№ 6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Украшаем Ёлочку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66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Мастер-класс «Снежки» или «Ёлочные игрушки своими руками»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XTreme.ws</cp:lastModifiedBy>
  <cp:revision>19</cp:revision>
  <dcterms:created xsi:type="dcterms:W3CDTF">2014-08-07T11:50:24Z</dcterms:created>
  <dcterms:modified xsi:type="dcterms:W3CDTF">2016-02-14T11:06:41Z</dcterms:modified>
</cp:coreProperties>
</file>