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75" r:id="rId9"/>
    <p:sldId id="270" r:id="rId10"/>
    <p:sldId id="271" r:id="rId11"/>
    <p:sldId id="27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4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61C44B-B97B-404B-8628-66170AC3A04F}" type="datetimeFigureOut">
              <a:rPr lang="ru-RU" smtClean="0"/>
              <a:t>16.11.2014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DAA23-A710-4465-8241-D3D5A8FF8E4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669674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Классный час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«Мир профессий».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Эпиграф: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Если человек не знает,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какой пристани он держит путь,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для него ни один ветер 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не будит попутным 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Сенека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Древнегреческий философ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Работа всякого нужна одинаково.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В. В. Малковский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78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4" y="1052736"/>
            <a:ext cx="31438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076905" cy="230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229917" cy="229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937282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программист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57" y="3429000"/>
            <a:ext cx="4577591" cy="28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7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74" y="548680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im0-tub-ru.yandex.net/i?id=067dc7313fcd1806574c92e0a9ebfcf5-12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41649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3750"/>
            <a:ext cx="35581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6019"/>
            <a:ext cx="3613486" cy="272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696630" cy="27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429409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1451640"/>
            <a:ext cx="3589530" cy="240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15910"/>
            <a:ext cx="3116568" cy="23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019324" cy="27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28" y="2268314"/>
            <a:ext cx="169698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40" y="1700808"/>
            <a:ext cx="3979520" cy="298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987887" cy="26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697490"/>
            <a:ext cx="3891877" cy="244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0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584"/>
            <a:ext cx="40324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83444" cy="27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Вед.1. Склонность к работе с людьми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Вед.2. Склонность к умственной работе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Вед.1. Склонность к практической деятельности 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Вед.2. Склонность к эстетическим видам деятельности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Вед.1. Склонность к экстремальным видам деятельности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Вед.2. Склонность к планово-экономическим видам деятельности</a:t>
            </a:r>
            <a:endParaRPr lang="ru-RU" sz="18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98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79722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204864"/>
            <a:ext cx="4108355" cy="26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734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3771863" cy="25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8" y="1340768"/>
            <a:ext cx="3141667" cy="2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644355" cy="24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91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789040"/>
            <a:ext cx="287071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7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2204864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057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2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1310"/>
            <a:ext cx="3843471" cy="25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3338"/>
            <a:ext cx="3053523" cy="203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30377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654" y="764704"/>
            <a:ext cx="784881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Вед.1. Анализ перспектив современного рынка труда показывает , что в </a:t>
            </a:r>
          </a:p>
          <a:p>
            <a:r>
              <a:rPr lang="ru-RU" i="1" dirty="0"/>
              <a:t>ближайшем будущем очень большое значение приобретут такие черты</a:t>
            </a:r>
          </a:p>
          <a:p>
            <a:r>
              <a:rPr lang="ru-RU" i="1" dirty="0"/>
              <a:t>личности </a:t>
            </a:r>
            <a:r>
              <a:rPr lang="ru-RU" i="1" dirty="0" smtClean="0"/>
              <a:t>:</a:t>
            </a:r>
          </a:p>
          <a:p>
            <a:endParaRPr lang="ru-RU" i="1" dirty="0" smtClean="0"/>
          </a:p>
          <a:p>
            <a:r>
              <a:rPr lang="ru-RU" i="1" dirty="0" smtClean="0"/>
              <a:t>Вед.2. готовность учиться,</a:t>
            </a:r>
          </a:p>
          <a:p>
            <a:endParaRPr lang="ru-RU" i="1" dirty="0" smtClean="0"/>
          </a:p>
          <a:p>
            <a:r>
              <a:rPr lang="ru-RU" i="1" dirty="0" smtClean="0"/>
              <a:t>Вед.1.готовность трудиться,</a:t>
            </a:r>
          </a:p>
          <a:p>
            <a:endParaRPr lang="ru-RU" i="1" dirty="0" smtClean="0"/>
          </a:p>
          <a:p>
            <a:r>
              <a:rPr lang="ru-RU" i="1" dirty="0" smtClean="0"/>
              <a:t>Вед.2.постоянно получать новые знания и умения,</a:t>
            </a:r>
          </a:p>
          <a:p>
            <a:endParaRPr lang="ru-RU" i="1" dirty="0" smtClean="0"/>
          </a:p>
          <a:p>
            <a:r>
              <a:rPr lang="ru-RU" i="1" dirty="0" smtClean="0"/>
              <a:t>Вед.1.навыки общения,</a:t>
            </a:r>
          </a:p>
          <a:p>
            <a:endParaRPr lang="ru-RU" i="1" dirty="0" smtClean="0"/>
          </a:p>
          <a:p>
            <a:r>
              <a:rPr lang="ru-RU" i="1" dirty="0" smtClean="0"/>
              <a:t>Вед.2.направленность на достижение результата,</a:t>
            </a:r>
          </a:p>
          <a:p>
            <a:endParaRPr lang="ru-RU" i="1" dirty="0" smtClean="0"/>
          </a:p>
          <a:p>
            <a:r>
              <a:rPr lang="ru-RU" i="1" dirty="0" smtClean="0"/>
              <a:t>Вед.1.самостоятельность,</a:t>
            </a:r>
          </a:p>
          <a:p>
            <a:endParaRPr lang="ru-RU" i="1" dirty="0" smtClean="0"/>
          </a:p>
          <a:p>
            <a:r>
              <a:rPr lang="ru-RU" i="1" dirty="0" smtClean="0"/>
              <a:t>Вед.1.ответственность.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76872"/>
            <a:ext cx="79516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Вед.2. Психологи считают ,что наше внутреннее представление о себе</a:t>
            </a:r>
          </a:p>
          <a:p>
            <a:r>
              <a:rPr lang="ru-RU" i="1" dirty="0"/>
              <a:t>з</a:t>
            </a:r>
            <a:r>
              <a:rPr lang="ru-RU" i="1" dirty="0" smtClean="0"/>
              <a:t>ависит от трех условий :</a:t>
            </a:r>
          </a:p>
          <a:p>
            <a:endParaRPr lang="ru-RU" i="1" dirty="0" smtClean="0"/>
          </a:p>
          <a:p>
            <a:r>
              <a:rPr lang="ru-RU" i="1" dirty="0" smtClean="0"/>
              <a:t>Вед.1. насколько мы успешны</a:t>
            </a:r>
          </a:p>
          <a:p>
            <a:endParaRPr lang="ru-RU" i="1" dirty="0" smtClean="0"/>
          </a:p>
          <a:p>
            <a:r>
              <a:rPr lang="ru-RU" i="1" dirty="0" smtClean="0"/>
              <a:t>Вед.2. как относятся к нам авторитетные для нас люди,</a:t>
            </a:r>
          </a:p>
          <a:p>
            <a:endParaRPr lang="ru-RU" i="1" dirty="0" smtClean="0"/>
          </a:p>
          <a:p>
            <a:r>
              <a:rPr lang="ru-RU" i="1" dirty="0" smtClean="0"/>
              <a:t>Вед.1</a:t>
            </a:r>
            <a:r>
              <a:rPr lang="ru-RU" i="1" dirty="0" smtClean="0"/>
              <a:t>. насколько мы правильно умеем оценивать свои успехи и отношение</a:t>
            </a:r>
          </a:p>
          <a:p>
            <a:r>
              <a:rPr lang="ru-RU" i="1" dirty="0"/>
              <a:t>д</a:t>
            </a:r>
            <a:r>
              <a:rPr lang="ru-RU" i="1" dirty="0" smtClean="0"/>
              <a:t>ругих людей к нам.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138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576" y="764704"/>
            <a:ext cx="80752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Вед.2. Для профессиональной успешности на современном этапе развития </a:t>
            </a:r>
          </a:p>
          <a:p>
            <a:r>
              <a:rPr lang="ru-RU" dirty="0" smtClean="0"/>
              <a:t>Общества приобретают большее значение :</a:t>
            </a:r>
          </a:p>
          <a:p>
            <a:endParaRPr lang="ru-RU" dirty="0" smtClean="0"/>
          </a:p>
          <a:p>
            <a:r>
              <a:rPr lang="ru-RU" dirty="0" smtClean="0"/>
              <a:t>Вед.1. личностные качества,</a:t>
            </a:r>
          </a:p>
          <a:p>
            <a:endParaRPr lang="ru-RU" dirty="0" smtClean="0"/>
          </a:p>
          <a:p>
            <a:r>
              <a:rPr lang="ru-RU" dirty="0" smtClean="0"/>
              <a:t>Вед.2. коммуникативные умения,</a:t>
            </a:r>
          </a:p>
          <a:p>
            <a:endParaRPr lang="ru-RU" dirty="0" smtClean="0"/>
          </a:p>
          <a:p>
            <a:r>
              <a:rPr lang="ru-RU" dirty="0" smtClean="0"/>
              <a:t>Вед.1. мотивация человека на труд,</a:t>
            </a:r>
          </a:p>
          <a:p>
            <a:endParaRPr lang="ru-RU" dirty="0" smtClean="0"/>
          </a:p>
          <a:p>
            <a:r>
              <a:rPr lang="ru-RU" dirty="0" smtClean="0"/>
              <a:t>Вед.1. готовность к непрерывному повышению своего профессионализма.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0728"/>
            <a:ext cx="82130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Вед.2. Еще  в  1908  году профессор  Ф. Парсон  выделил  факторы  успешного </a:t>
            </a:r>
          </a:p>
          <a:p>
            <a:r>
              <a:rPr lang="ru-RU" dirty="0" smtClean="0"/>
              <a:t>выбора профессии: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равильная самооценка склонностей, способностей, интересов,</a:t>
            </a:r>
          </a:p>
          <a:p>
            <a:r>
              <a:rPr lang="ru-RU" dirty="0"/>
              <a:t>у</a:t>
            </a:r>
            <a:r>
              <a:rPr lang="ru-RU" dirty="0" smtClean="0"/>
              <a:t>стремлений, возможность и ограничений;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знание того, что нужно для успешной деятельности по избранной</a:t>
            </a:r>
          </a:p>
          <a:p>
            <a:r>
              <a:rPr lang="ru-RU" dirty="0"/>
              <a:t>п</a:t>
            </a:r>
            <a:r>
              <a:rPr lang="ru-RU" dirty="0" smtClean="0"/>
              <a:t>рофессии;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умение соотнести результаты самооценки со знанием требований</a:t>
            </a:r>
          </a:p>
          <a:p>
            <a:r>
              <a:rPr lang="ru-RU" dirty="0"/>
              <a:t>п</a:t>
            </a:r>
            <a:r>
              <a:rPr lang="ru-RU" dirty="0" smtClean="0"/>
              <a:t>рофессий.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69598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1584"/>
            <a:ext cx="3050099" cy="20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5246"/>
            <a:ext cx="2870720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28" y="3422134"/>
            <a:ext cx="3198516" cy="209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1030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00708"/>
            <a:ext cx="21602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8" y="1484784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1068"/>
            <a:ext cx="29163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2" y="4221088"/>
            <a:ext cx="2843748" cy="18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48138"/>
            <a:ext cx="4216863" cy="31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8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195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Классный час «Мир профессий».   Эпиграф: Если человек не знает, какой пристани он держит путь, для него ни один ветер  не будит попутным  Сенека Древнегреческий философ    Работа всякого нужна одинаково. В. В. Малковский      </vt:lpstr>
      <vt:lpstr>Вед.1. Склонность к работе с людьми   Вед.2. Склонность к умственной работе   Вед.1. Склонность к практической деятельности    Вед.2. Склонность к эстетическим видам деятельности   Вед.1. Склонность к экстремальным видам деятельности   Вед.2. Склонность к планово-экономическим видам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«Мир профессий».   Эпиграф: Если человек не знает, какой пристани он держит путь, для него ни один ветер  не будит попутным  Сенека Древнегреческий философ    Работа всякого нужна одинаково. В. В. Малковский</dc:title>
  <dc:creator>Дима</dc:creator>
  <cp:lastModifiedBy>Дима</cp:lastModifiedBy>
  <cp:revision>8</cp:revision>
  <dcterms:created xsi:type="dcterms:W3CDTF">2014-11-16T12:29:05Z</dcterms:created>
  <dcterms:modified xsi:type="dcterms:W3CDTF">2014-11-16T14:05:46Z</dcterms:modified>
</cp:coreProperties>
</file>