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55576" y="6926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259632" y="6926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763688" y="6926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67744" y="692696"/>
            <a:ext cx="36004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71800" y="6926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03848" y="6926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27194" y="6926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935596" y="1556792"/>
            <a:ext cx="396044" cy="36004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43708" y="1556792"/>
            <a:ext cx="396044" cy="36004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472196" y="1556792"/>
            <a:ext cx="396044" cy="36004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33818" y="1556792"/>
            <a:ext cx="396044" cy="36004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437709" y="1561697"/>
            <a:ext cx="396044" cy="36004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987234" y="1561697"/>
            <a:ext cx="396044" cy="36004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499992" y="1561697"/>
            <a:ext cx="396044" cy="36004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004048" y="1561697"/>
            <a:ext cx="396044" cy="36004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1633705"/>
            <a:ext cx="432048" cy="28803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5018" y="227687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69945" y="227687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39144" y="227687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615208" y="227687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3848" y="227687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807214" y="227687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83278" y="2132856"/>
            <a:ext cx="620770" cy="601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32648" y="227687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2458" y="227687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суммирования 27"/>
          <p:cNvSpPr/>
          <p:nvPr/>
        </p:nvSpPr>
        <p:spPr>
          <a:xfrm>
            <a:off x="1429958" y="3068960"/>
            <a:ext cx="457200" cy="432048"/>
          </a:xfrm>
          <a:prstGeom prst="flowChartSummingJunc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суммирования 28"/>
          <p:cNvSpPr/>
          <p:nvPr/>
        </p:nvSpPr>
        <p:spPr>
          <a:xfrm>
            <a:off x="867615" y="3068960"/>
            <a:ext cx="457200" cy="432048"/>
          </a:xfrm>
          <a:prstGeom prst="flowChartSummingJunc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суммирования 29"/>
          <p:cNvSpPr/>
          <p:nvPr/>
        </p:nvSpPr>
        <p:spPr>
          <a:xfrm>
            <a:off x="1993376" y="3068960"/>
            <a:ext cx="457200" cy="432048"/>
          </a:xfrm>
          <a:prstGeom prst="flowChartSummingJunc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суммирования 30"/>
          <p:cNvSpPr/>
          <p:nvPr/>
        </p:nvSpPr>
        <p:spPr>
          <a:xfrm>
            <a:off x="2543200" y="3068960"/>
            <a:ext cx="457200" cy="432048"/>
          </a:xfrm>
          <a:prstGeom prst="flowChartSummingJunc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суммирования 31"/>
          <p:cNvSpPr/>
          <p:nvPr/>
        </p:nvSpPr>
        <p:spPr>
          <a:xfrm>
            <a:off x="3072408" y="3068960"/>
            <a:ext cx="457200" cy="432048"/>
          </a:xfrm>
          <a:prstGeom prst="flowChartSummingJunc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суммирования 32"/>
          <p:cNvSpPr/>
          <p:nvPr/>
        </p:nvSpPr>
        <p:spPr>
          <a:xfrm>
            <a:off x="4801274" y="3050914"/>
            <a:ext cx="457200" cy="432048"/>
          </a:xfrm>
          <a:prstGeom prst="flowChartSummingJunc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ИЛИ 33"/>
          <p:cNvSpPr/>
          <p:nvPr/>
        </p:nvSpPr>
        <p:spPr>
          <a:xfrm>
            <a:off x="3691397" y="3056351"/>
            <a:ext cx="493859" cy="444658"/>
          </a:xfrm>
          <a:prstGeom prst="flowChar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суммирования 34"/>
          <p:cNvSpPr/>
          <p:nvPr/>
        </p:nvSpPr>
        <p:spPr>
          <a:xfrm>
            <a:off x="4241997" y="3068961"/>
            <a:ext cx="457200" cy="432048"/>
          </a:xfrm>
          <a:prstGeom prst="flowChartSummingJunc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096215" y="4077072"/>
            <a:ext cx="360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Какая фигура «лишняя»?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7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25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7504" y="1196752"/>
            <a:ext cx="1060704" cy="9144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29844" y="1690064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563888" y="3284984"/>
            <a:ext cx="1060704" cy="9144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86228" y="3742184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68208" y="39746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92191" y="4307396"/>
            <a:ext cx="288032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76844" y="11967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620815" y="1569654"/>
            <a:ext cx="288032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693532" y="1446598"/>
            <a:ext cx="216024" cy="288032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44344" y="1165703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665289" y="1514891"/>
            <a:ext cx="294292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347864" y="1165703"/>
            <a:ext cx="1060704" cy="9144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70204" y="164694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16041" y="117796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929225" y="1569654"/>
            <a:ext cx="288032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24128" y="1176861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034182" y="1530337"/>
            <a:ext cx="294292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150133" y="3958208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491382" y="4307721"/>
            <a:ext cx="294292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справка 21">
            <a:hlinkClick r:id="" action="ppaction://noaction" highlightClick="1"/>
          </p:cNvPr>
          <p:cNvSpPr/>
          <p:nvPr/>
        </p:nvSpPr>
        <p:spPr>
          <a:xfrm>
            <a:off x="6876256" y="1101695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48874" y="452342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158549" y="384703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712912" y="4503276"/>
            <a:ext cx="38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38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83568" y="26064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979712" y="620688"/>
            <a:ext cx="1060704" cy="55436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23264" y="260648"/>
            <a:ext cx="1060704" cy="9144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94408" y="1340768"/>
            <a:ext cx="1060704" cy="9144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979712" y="1700807"/>
            <a:ext cx="1060704" cy="541327"/>
          </a:xfrm>
          <a:prstGeom prst="triangle">
            <a:avLst>
              <a:gd name="adj" fmla="val 48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347864" y="1327735"/>
            <a:ext cx="1060704" cy="9144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83568" y="2420888"/>
            <a:ext cx="1060704" cy="9144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979712" y="2780928"/>
            <a:ext cx="1060704" cy="5543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419872" y="2780928"/>
            <a:ext cx="1060704" cy="55738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83568" y="357301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979712" y="3933056"/>
            <a:ext cx="1060704" cy="55436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347864" y="3933055"/>
            <a:ext cx="1060704" cy="538375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27584" y="501317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Правильно ли отмечен ряд, в котором синий треугольник между красным и маленьким зелёным?  Если допущена ошибка, исправь её.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13334981">
            <a:off x="4748138" y="1641004"/>
            <a:ext cx="394895" cy="248124"/>
          </a:xfrm>
          <a:prstGeom prst="half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оловина рамки 16"/>
          <p:cNvSpPr/>
          <p:nvPr/>
        </p:nvSpPr>
        <p:spPr>
          <a:xfrm rot="13334981">
            <a:off x="4892153" y="2904834"/>
            <a:ext cx="394895" cy="248124"/>
          </a:xfrm>
          <a:prstGeom prst="half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4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475656" y="2276872"/>
            <a:ext cx="914400" cy="914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5834753" y="681786"/>
            <a:ext cx="1152128" cy="7547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920353" y="3206227"/>
            <a:ext cx="914400" cy="914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2538919" y="3284799"/>
            <a:ext cx="2193963" cy="1608800"/>
          </a:xfrm>
          <a:custGeom>
            <a:avLst/>
            <a:gdLst>
              <a:gd name="connsiteX0" fmla="*/ 41891 w 2193963"/>
              <a:gd name="connsiteY0" fmla="*/ 472728 h 1608800"/>
              <a:gd name="connsiteX1" fmla="*/ 32654 w 2193963"/>
              <a:gd name="connsiteY1" fmla="*/ 130982 h 1608800"/>
              <a:gd name="connsiteX2" fmla="*/ 106545 w 2193963"/>
              <a:gd name="connsiteY2" fmla="*/ 75564 h 1608800"/>
              <a:gd name="connsiteX3" fmla="*/ 198909 w 2193963"/>
              <a:gd name="connsiteY3" fmla="*/ 38619 h 1608800"/>
              <a:gd name="connsiteX4" fmla="*/ 512945 w 2193963"/>
              <a:gd name="connsiteY4" fmla="*/ 29382 h 1608800"/>
              <a:gd name="connsiteX5" fmla="*/ 531418 w 2193963"/>
              <a:gd name="connsiteY5" fmla="*/ 84800 h 1608800"/>
              <a:gd name="connsiteX6" fmla="*/ 549891 w 2193963"/>
              <a:gd name="connsiteY6" fmla="*/ 121746 h 1608800"/>
              <a:gd name="connsiteX7" fmla="*/ 531418 w 2193963"/>
              <a:gd name="connsiteY7" fmla="*/ 620510 h 1608800"/>
              <a:gd name="connsiteX8" fmla="*/ 503709 w 2193963"/>
              <a:gd name="connsiteY8" fmla="*/ 796000 h 1608800"/>
              <a:gd name="connsiteX9" fmla="*/ 512945 w 2193963"/>
              <a:gd name="connsiteY9" fmla="*/ 962255 h 1608800"/>
              <a:gd name="connsiteX10" fmla="*/ 568363 w 2193963"/>
              <a:gd name="connsiteY10" fmla="*/ 1054619 h 1608800"/>
              <a:gd name="connsiteX11" fmla="*/ 623781 w 2193963"/>
              <a:gd name="connsiteY11" fmla="*/ 1110037 h 1608800"/>
              <a:gd name="connsiteX12" fmla="*/ 651491 w 2193963"/>
              <a:gd name="connsiteY12" fmla="*/ 1137746 h 1608800"/>
              <a:gd name="connsiteX13" fmla="*/ 697672 w 2193963"/>
              <a:gd name="connsiteY13" fmla="*/ 1156219 h 1608800"/>
              <a:gd name="connsiteX14" fmla="*/ 771563 w 2193963"/>
              <a:gd name="connsiteY14" fmla="*/ 1174691 h 1608800"/>
              <a:gd name="connsiteX15" fmla="*/ 799272 w 2193963"/>
              <a:gd name="connsiteY15" fmla="*/ 1183928 h 1608800"/>
              <a:gd name="connsiteX16" fmla="*/ 1131781 w 2193963"/>
              <a:gd name="connsiteY16" fmla="*/ 1165455 h 1608800"/>
              <a:gd name="connsiteX17" fmla="*/ 1177963 w 2193963"/>
              <a:gd name="connsiteY17" fmla="*/ 1110037 h 1608800"/>
              <a:gd name="connsiteX18" fmla="*/ 1205672 w 2193963"/>
              <a:gd name="connsiteY18" fmla="*/ 999200 h 1608800"/>
              <a:gd name="connsiteX19" fmla="*/ 1196436 w 2193963"/>
              <a:gd name="connsiteY19" fmla="*/ 934546 h 1608800"/>
              <a:gd name="connsiteX20" fmla="*/ 1168727 w 2193963"/>
              <a:gd name="connsiteY20" fmla="*/ 916073 h 1608800"/>
              <a:gd name="connsiteX21" fmla="*/ 1020945 w 2193963"/>
              <a:gd name="connsiteY21" fmla="*/ 851419 h 1608800"/>
              <a:gd name="connsiteX22" fmla="*/ 947054 w 2193963"/>
              <a:gd name="connsiteY22" fmla="*/ 814473 h 1608800"/>
              <a:gd name="connsiteX23" fmla="*/ 845454 w 2193963"/>
              <a:gd name="connsiteY23" fmla="*/ 768291 h 1608800"/>
              <a:gd name="connsiteX24" fmla="*/ 817745 w 2193963"/>
              <a:gd name="connsiteY24" fmla="*/ 749819 h 1608800"/>
              <a:gd name="connsiteX25" fmla="*/ 799272 w 2193963"/>
              <a:gd name="connsiteY25" fmla="*/ 722110 h 1608800"/>
              <a:gd name="connsiteX26" fmla="*/ 780800 w 2193963"/>
              <a:gd name="connsiteY26" fmla="*/ 666691 h 1608800"/>
              <a:gd name="connsiteX27" fmla="*/ 790036 w 2193963"/>
              <a:gd name="connsiteY27" fmla="*/ 611273 h 1608800"/>
              <a:gd name="connsiteX28" fmla="*/ 854691 w 2193963"/>
              <a:gd name="connsiteY28" fmla="*/ 518910 h 1608800"/>
              <a:gd name="connsiteX29" fmla="*/ 863927 w 2193963"/>
              <a:gd name="connsiteY29" fmla="*/ 491200 h 1608800"/>
              <a:gd name="connsiteX30" fmla="*/ 900872 w 2193963"/>
              <a:gd name="connsiteY30" fmla="*/ 472728 h 1608800"/>
              <a:gd name="connsiteX31" fmla="*/ 928581 w 2193963"/>
              <a:gd name="connsiteY31" fmla="*/ 454255 h 1608800"/>
              <a:gd name="connsiteX32" fmla="*/ 1002472 w 2193963"/>
              <a:gd name="connsiteY32" fmla="*/ 435782 h 1608800"/>
              <a:gd name="connsiteX33" fmla="*/ 1104072 w 2193963"/>
              <a:gd name="connsiteY33" fmla="*/ 445019 h 1608800"/>
              <a:gd name="connsiteX34" fmla="*/ 1122545 w 2193963"/>
              <a:gd name="connsiteY34" fmla="*/ 481964 h 1608800"/>
              <a:gd name="connsiteX35" fmla="*/ 1131781 w 2193963"/>
              <a:gd name="connsiteY35" fmla="*/ 518910 h 1608800"/>
              <a:gd name="connsiteX36" fmla="*/ 1150254 w 2193963"/>
              <a:gd name="connsiteY36" fmla="*/ 574328 h 1608800"/>
              <a:gd name="connsiteX37" fmla="*/ 1159491 w 2193963"/>
              <a:gd name="connsiteY37" fmla="*/ 712873 h 1608800"/>
              <a:gd name="connsiteX38" fmla="*/ 1196436 w 2193963"/>
              <a:gd name="connsiteY38" fmla="*/ 768291 h 1608800"/>
              <a:gd name="connsiteX39" fmla="*/ 1242618 w 2193963"/>
              <a:gd name="connsiteY39" fmla="*/ 777528 h 1608800"/>
              <a:gd name="connsiteX40" fmla="*/ 1501236 w 2193963"/>
              <a:gd name="connsiteY40" fmla="*/ 768291 h 1608800"/>
              <a:gd name="connsiteX41" fmla="*/ 1547418 w 2193963"/>
              <a:gd name="connsiteY41" fmla="*/ 777528 h 1608800"/>
              <a:gd name="connsiteX42" fmla="*/ 1584363 w 2193963"/>
              <a:gd name="connsiteY42" fmla="*/ 851419 h 1608800"/>
              <a:gd name="connsiteX43" fmla="*/ 1630545 w 2193963"/>
              <a:gd name="connsiteY43" fmla="*/ 906837 h 1608800"/>
              <a:gd name="connsiteX44" fmla="*/ 1658254 w 2193963"/>
              <a:gd name="connsiteY44" fmla="*/ 916073 h 1608800"/>
              <a:gd name="connsiteX45" fmla="*/ 1787563 w 2193963"/>
              <a:gd name="connsiteY45" fmla="*/ 925310 h 1608800"/>
              <a:gd name="connsiteX46" fmla="*/ 1879927 w 2193963"/>
              <a:gd name="connsiteY46" fmla="*/ 980728 h 1608800"/>
              <a:gd name="connsiteX47" fmla="*/ 1907636 w 2193963"/>
              <a:gd name="connsiteY47" fmla="*/ 1036146 h 1608800"/>
              <a:gd name="connsiteX48" fmla="*/ 1953818 w 2193963"/>
              <a:gd name="connsiteY48" fmla="*/ 1110037 h 1608800"/>
              <a:gd name="connsiteX49" fmla="*/ 1944581 w 2193963"/>
              <a:gd name="connsiteY49" fmla="*/ 1230110 h 1608800"/>
              <a:gd name="connsiteX50" fmla="*/ 2101600 w 2193963"/>
              <a:gd name="connsiteY50" fmla="*/ 1239346 h 1608800"/>
              <a:gd name="connsiteX51" fmla="*/ 2138545 w 2193963"/>
              <a:gd name="connsiteY51" fmla="*/ 1267055 h 1608800"/>
              <a:gd name="connsiteX52" fmla="*/ 2175491 w 2193963"/>
              <a:gd name="connsiteY52" fmla="*/ 1285528 h 1608800"/>
              <a:gd name="connsiteX53" fmla="*/ 2184727 w 2193963"/>
              <a:gd name="connsiteY53" fmla="*/ 1331710 h 1608800"/>
              <a:gd name="connsiteX54" fmla="*/ 2193963 w 2193963"/>
              <a:gd name="connsiteY54" fmla="*/ 1368655 h 1608800"/>
              <a:gd name="connsiteX55" fmla="*/ 1713672 w 2193963"/>
              <a:gd name="connsiteY55" fmla="*/ 1516437 h 1608800"/>
              <a:gd name="connsiteX56" fmla="*/ 1676727 w 2193963"/>
              <a:gd name="connsiteY56" fmla="*/ 1553382 h 1608800"/>
              <a:gd name="connsiteX57" fmla="*/ 1649018 w 2193963"/>
              <a:gd name="connsiteY57" fmla="*/ 1571855 h 1608800"/>
              <a:gd name="connsiteX58" fmla="*/ 1639781 w 2193963"/>
              <a:gd name="connsiteY58" fmla="*/ 1599564 h 1608800"/>
              <a:gd name="connsiteX59" fmla="*/ 1630545 w 2193963"/>
              <a:gd name="connsiteY59" fmla="*/ 1608800 h 16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193963" h="1608800">
                <a:moveTo>
                  <a:pt x="41891" y="472728"/>
                </a:moveTo>
                <a:cubicBezTo>
                  <a:pt x="-6410" y="351976"/>
                  <a:pt x="-17407" y="342351"/>
                  <a:pt x="32654" y="130982"/>
                </a:cubicBezTo>
                <a:cubicBezTo>
                  <a:pt x="39750" y="101023"/>
                  <a:pt x="81915" y="94037"/>
                  <a:pt x="106545" y="75564"/>
                </a:cubicBezTo>
                <a:cubicBezTo>
                  <a:pt x="158472" y="36619"/>
                  <a:pt x="128307" y="50386"/>
                  <a:pt x="198909" y="38619"/>
                </a:cubicBezTo>
                <a:cubicBezTo>
                  <a:pt x="311901" y="-6578"/>
                  <a:pt x="315476" y="-15208"/>
                  <a:pt x="512945" y="29382"/>
                </a:cubicBezTo>
                <a:cubicBezTo>
                  <a:pt x="531939" y="33671"/>
                  <a:pt x="524186" y="66721"/>
                  <a:pt x="531418" y="84800"/>
                </a:cubicBezTo>
                <a:cubicBezTo>
                  <a:pt x="536532" y="97584"/>
                  <a:pt x="543733" y="109431"/>
                  <a:pt x="549891" y="121746"/>
                </a:cubicBezTo>
                <a:cubicBezTo>
                  <a:pt x="543733" y="288001"/>
                  <a:pt x="542787" y="454530"/>
                  <a:pt x="531418" y="620510"/>
                </a:cubicBezTo>
                <a:cubicBezTo>
                  <a:pt x="527371" y="679593"/>
                  <a:pt x="503709" y="796000"/>
                  <a:pt x="503709" y="796000"/>
                </a:cubicBezTo>
                <a:cubicBezTo>
                  <a:pt x="506788" y="851418"/>
                  <a:pt x="505766" y="907217"/>
                  <a:pt x="512945" y="962255"/>
                </a:cubicBezTo>
                <a:cubicBezTo>
                  <a:pt x="518220" y="1002696"/>
                  <a:pt x="545459" y="1024080"/>
                  <a:pt x="568363" y="1054619"/>
                </a:cubicBezTo>
                <a:cubicBezTo>
                  <a:pt x="612261" y="1113150"/>
                  <a:pt x="554539" y="1050687"/>
                  <a:pt x="623781" y="1110037"/>
                </a:cubicBezTo>
                <a:cubicBezTo>
                  <a:pt x="633699" y="1118538"/>
                  <a:pt x="640414" y="1130823"/>
                  <a:pt x="651491" y="1137746"/>
                </a:cubicBezTo>
                <a:cubicBezTo>
                  <a:pt x="665550" y="1146533"/>
                  <a:pt x="681826" y="1151343"/>
                  <a:pt x="697672" y="1156219"/>
                </a:cubicBezTo>
                <a:cubicBezTo>
                  <a:pt x="721938" y="1163685"/>
                  <a:pt x="747069" y="1168011"/>
                  <a:pt x="771563" y="1174691"/>
                </a:cubicBezTo>
                <a:cubicBezTo>
                  <a:pt x="780956" y="1177253"/>
                  <a:pt x="790036" y="1180849"/>
                  <a:pt x="799272" y="1183928"/>
                </a:cubicBezTo>
                <a:cubicBezTo>
                  <a:pt x="910108" y="1177770"/>
                  <a:pt x="1021631" y="1179224"/>
                  <a:pt x="1131781" y="1165455"/>
                </a:cubicBezTo>
                <a:cubicBezTo>
                  <a:pt x="1165485" y="1161242"/>
                  <a:pt x="1170835" y="1133796"/>
                  <a:pt x="1177963" y="1110037"/>
                </a:cubicBezTo>
                <a:cubicBezTo>
                  <a:pt x="1198471" y="1041676"/>
                  <a:pt x="1193636" y="1059384"/>
                  <a:pt x="1205672" y="999200"/>
                </a:cubicBezTo>
                <a:cubicBezTo>
                  <a:pt x="1202593" y="977649"/>
                  <a:pt x="1205278" y="954440"/>
                  <a:pt x="1196436" y="934546"/>
                </a:cubicBezTo>
                <a:cubicBezTo>
                  <a:pt x="1191928" y="924402"/>
                  <a:pt x="1178140" y="921956"/>
                  <a:pt x="1168727" y="916073"/>
                </a:cubicBezTo>
                <a:cubicBezTo>
                  <a:pt x="1084479" y="863418"/>
                  <a:pt x="1153800" y="907358"/>
                  <a:pt x="1020945" y="851419"/>
                </a:cubicBezTo>
                <a:cubicBezTo>
                  <a:pt x="995565" y="840733"/>
                  <a:pt x="972008" y="826118"/>
                  <a:pt x="947054" y="814473"/>
                </a:cubicBezTo>
                <a:cubicBezTo>
                  <a:pt x="908872" y="796654"/>
                  <a:pt x="880395" y="788257"/>
                  <a:pt x="845454" y="768291"/>
                </a:cubicBezTo>
                <a:cubicBezTo>
                  <a:pt x="835816" y="762784"/>
                  <a:pt x="826981" y="755976"/>
                  <a:pt x="817745" y="749819"/>
                </a:cubicBezTo>
                <a:cubicBezTo>
                  <a:pt x="811587" y="740583"/>
                  <a:pt x="803780" y="732254"/>
                  <a:pt x="799272" y="722110"/>
                </a:cubicBezTo>
                <a:cubicBezTo>
                  <a:pt x="791364" y="704316"/>
                  <a:pt x="780800" y="666691"/>
                  <a:pt x="780800" y="666691"/>
                </a:cubicBezTo>
                <a:cubicBezTo>
                  <a:pt x="783879" y="648218"/>
                  <a:pt x="782833" y="628560"/>
                  <a:pt x="790036" y="611273"/>
                </a:cubicBezTo>
                <a:cubicBezTo>
                  <a:pt x="797145" y="594210"/>
                  <a:pt x="840268" y="538140"/>
                  <a:pt x="854691" y="518910"/>
                </a:cubicBezTo>
                <a:cubicBezTo>
                  <a:pt x="857770" y="509673"/>
                  <a:pt x="857043" y="498085"/>
                  <a:pt x="863927" y="491200"/>
                </a:cubicBezTo>
                <a:cubicBezTo>
                  <a:pt x="873663" y="481464"/>
                  <a:pt x="888918" y="479559"/>
                  <a:pt x="900872" y="472728"/>
                </a:cubicBezTo>
                <a:cubicBezTo>
                  <a:pt x="910510" y="467221"/>
                  <a:pt x="918149" y="458049"/>
                  <a:pt x="928581" y="454255"/>
                </a:cubicBezTo>
                <a:cubicBezTo>
                  <a:pt x="952441" y="445579"/>
                  <a:pt x="1002472" y="435782"/>
                  <a:pt x="1002472" y="435782"/>
                </a:cubicBezTo>
                <a:cubicBezTo>
                  <a:pt x="1036339" y="438861"/>
                  <a:pt x="1072332" y="432811"/>
                  <a:pt x="1104072" y="445019"/>
                </a:cubicBezTo>
                <a:cubicBezTo>
                  <a:pt x="1116923" y="449962"/>
                  <a:pt x="1117711" y="469072"/>
                  <a:pt x="1122545" y="481964"/>
                </a:cubicBezTo>
                <a:cubicBezTo>
                  <a:pt x="1127002" y="493850"/>
                  <a:pt x="1128133" y="506751"/>
                  <a:pt x="1131781" y="518910"/>
                </a:cubicBezTo>
                <a:cubicBezTo>
                  <a:pt x="1137376" y="537561"/>
                  <a:pt x="1144096" y="555855"/>
                  <a:pt x="1150254" y="574328"/>
                </a:cubicBezTo>
                <a:cubicBezTo>
                  <a:pt x="1153333" y="620510"/>
                  <a:pt x="1148771" y="667847"/>
                  <a:pt x="1159491" y="712873"/>
                </a:cubicBezTo>
                <a:cubicBezTo>
                  <a:pt x="1164633" y="734471"/>
                  <a:pt x="1174666" y="763937"/>
                  <a:pt x="1196436" y="768291"/>
                </a:cubicBezTo>
                <a:lnTo>
                  <a:pt x="1242618" y="777528"/>
                </a:lnTo>
                <a:cubicBezTo>
                  <a:pt x="1328824" y="774449"/>
                  <a:pt x="1414975" y="768291"/>
                  <a:pt x="1501236" y="768291"/>
                </a:cubicBezTo>
                <a:cubicBezTo>
                  <a:pt x="1516935" y="768291"/>
                  <a:pt x="1536317" y="766427"/>
                  <a:pt x="1547418" y="777528"/>
                </a:cubicBezTo>
                <a:cubicBezTo>
                  <a:pt x="1566890" y="797000"/>
                  <a:pt x="1569088" y="828507"/>
                  <a:pt x="1584363" y="851419"/>
                </a:cubicBezTo>
                <a:cubicBezTo>
                  <a:pt x="1597994" y="871864"/>
                  <a:pt x="1609211" y="892614"/>
                  <a:pt x="1630545" y="906837"/>
                </a:cubicBezTo>
                <a:cubicBezTo>
                  <a:pt x="1638646" y="912237"/>
                  <a:pt x="1648585" y="914935"/>
                  <a:pt x="1658254" y="916073"/>
                </a:cubicBezTo>
                <a:cubicBezTo>
                  <a:pt x="1701171" y="921122"/>
                  <a:pt x="1744460" y="922231"/>
                  <a:pt x="1787563" y="925310"/>
                </a:cubicBezTo>
                <a:cubicBezTo>
                  <a:pt x="1818351" y="943783"/>
                  <a:pt x="1863870" y="948614"/>
                  <a:pt x="1879927" y="980728"/>
                </a:cubicBezTo>
                <a:cubicBezTo>
                  <a:pt x="1889163" y="999201"/>
                  <a:pt x="1897746" y="1018015"/>
                  <a:pt x="1907636" y="1036146"/>
                </a:cubicBezTo>
                <a:cubicBezTo>
                  <a:pt x="1924348" y="1066785"/>
                  <a:pt x="1935718" y="1082887"/>
                  <a:pt x="1953818" y="1110037"/>
                </a:cubicBezTo>
                <a:cubicBezTo>
                  <a:pt x="1950739" y="1150061"/>
                  <a:pt x="1914371" y="1203676"/>
                  <a:pt x="1944581" y="1230110"/>
                </a:cubicBezTo>
                <a:cubicBezTo>
                  <a:pt x="1984039" y="1264635"/>
                  <a:pt x="2050096" y="1229536"/>
                  <a:pt x="2101600" y="1239346"/>
                </a:cubicBezTo>
                <a:cubicBezTo>
                  <a:pt x="2116722" y="1242226"/>
                  <a:pt x="2125491" y="1258896"/>
                  <a:pt x="2138545" y="1267055"/>
                </a:cubicBezTo>
                <a:cubicBezTo>
                  <a:pt x="2150221" y="1274353"/>
                  <a:pt x="2163176" y="1279370"/>
                  <a:pt x="2175491" y="1285528"/>
                </a:cubicBezTo>
                <a:cubicBezTo>
                  <a:pt x="2178570" y="1300922"/>
                  <a:pt x="2181322" y="1316385"/>
                  <a:pt x="2184727" y="1331710"/>
                </a:cubicBezTo>
                <a:cubicBezTo>
                  <a:pt x="2187481" y="1344102"/>
                  <a:pt x="2193963" y="1355961"/>
                  <a:pt x="2193963" y="1368655"/>
                </a:cubicBezTo>
                <a:cubicBezTo>
                  <a:pt x="2193963" y="1663515"/>
                  <a:pt x="2164217" y="1507602"/>
                  <a:pt x="1713672" y="1516437"/>
                </a:cubicBezTo>
                <a:cubicBezTo>
                  <a:pt x="1701357" y="1528752"/>
                  <a:pt x="1689950" y="1542048"/>
                  <a:pt x="1676727" y="1553382"/>
                </a:cubicBezTo>
                <a:cubicBezTo>
                  <a:pt x="1668299" y="1560606"/>
                  <a:pt x="1655953" y="1563187"/>
                  <a:pt x="1649018" y="1571855"/>
                </a:cubicBezTo>
                <a:cubicBezTo>
                  <a:pt x="1642936" y="1579458"/>
                  <a:pt x="1644135" y="1590856"/>
                  <a:pt x="1639781" y="1599564"/>
                </a:cubicBezTo>
                <a:cubicBezTo>
                  <a:pt x="1637834" y="1603458"/>
                  <a:pt x="1633624" y="1605721"/>
                  <a:pt x="1630545" y="160880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160655" y="1450109"/>
            <a:ext cx="855818" cy="1985239"/>
          </a:xfrm>
          <a:custGeom>
            <a:avLst/>
            <a:gdLst>
              <a:gd name="connsiteX0" fmla="*/ 0 w 855818"/>
              <a:gd name="connsiteY0" fmla="*/ 138546 h 1985239"/>
              <a:gd name="connsiteX1" fmla="*/ 46181 w 855818"/>
              <a:gd name="connsiteY1" fmla="*/ 55418 h 1985239"/>
              <a:gd name="connsiteX2" fmla="*/ 110836 w 855818"/>
              <a:gd name="connsiteY2" fmla="*/ 27709 h 1985239"/>
              <a:gd name="connsiteX3" fmla="*/ 221672 w 855818"/>
              <a:gd name="connsiteY3" fmla="*/ 0 h 1985239"/>
              <a:gd name="connsiteX4" fmla="*/ 581890 w 855818"/>
              <a:gd name="connsiteY4" fmla="*/ 9236 h 1985239"/>
              <a:gd name="connsiteX5" fmla="*/ 609600 w 855818"/>
              <a:gd name="connsiteY5" fmla="*/ 27709 h 1985239"/>
              <a:gd name="connsiteX6" fmla="*/ 637309 w 855818"/>
              <a:gd name="connsiteY6" fmla="*/ 83127 h 1985239"/>
              <a:gd name="connsiteX7" fmla="*/ 618836 w 855818"/>
              <a:gd name="connsiteY7" fmla="*/ 452582 h 1985239"/>
              <a:gd name="connsiteX8" fmla="*/ 591127 w 855818"/>
              <a:gd name="connsiteY8" fmla="*/ 517236 h 1985239"/>
              <a:gd name="connsiteX9" fmla="*/ 489527 w 855818"/>
              <a:gd name="connsiteY9" fmla="*/ 701964 h 1985239"/>
              <a:gd name="connsiteX10" fmla="*/ 434109 w 855818"/>
              <a:gd name="connsiteY10" fmla="*/ 812800 h 1985239"/>
              <a:gd name="connsiteX11" fmla="*/ 387927 w 855818"/>
              <a:gd name="connsiteY11" fmla="*/ 858982 h 1985239"/>
              <a:gd name="connsiteX12" fmla="*/ 341745 w 855818"/>
              <a:gd name="connsiteY12" fmla="*/ 923636 h 1985239"/>
              <a:gd name="connsiteX13" fmla="*/ 332509 w 855818"/>
              <a:gd name="connsiteY13" fmla="*/ 951346 h 1985239"/>
              <a:gd name="connsiteX14" fmla="*/ 314036 w 855818"/>
              <a:gd name="connsiteY14" fmla="*/ 988291 h 1985239"/>
              <a:gd name="connsiteX15" fmla="*/ 286327 w 855818"/>
              <a:gd name="connsiteY15" fmla="*/ 1025236 h 1985239"/>
              <a:gd name="connsiteX16" fmla="*/ 249381 w 855818"/>
              <a:gd name="connsiteY16" fmla="*/ 1126836 h 1985239"/>
              <a:gd name="connsiteX17" fmla="*/ 240145 w 855818"/>
              <a:gd name="connsiteY17" fmla="*/ 1191491 h 1985239"/>
              <a:gd name="connsiteX18" fmla="*/ 230909 w 855818"/>
              <a:gd name="connsiteY18" fmla="*/ 1237673 h 1985239"/>
              <a:gd name="connsiteX19" fmla="*/ 249381 w 855818"/>
              <a:gd name="connsiteY19" fmla="*/ 1597891 h 1985239"/>
              <a:gd name="connsiteX20" fmla="*/ 258618 w 855818"/>
              <a:gd name="connsiteY20" fmla="*/ 1653309 h 1985239"/>
              <a:gd name="connsiteX21" fmla="*/ 341745 w 855818"/>
              <a:gd name="connsiteY21" fmla="*/ 1810327 h 1985239"/>
              <a:gd name="connsiteX22" fmla="*/ 443345 w 855818"/>
              <a:gd name="connsiteY22" fmla="*/ 1930400 h 1985239"/>
              <a:gd name="connsiteX23" fmla="*/ 471054 w 855818"/>
              <a:gd name="connsiteY23" fmla="*/ 1948873 h 1985239"/>
              <a:gd name="connsiteX24" fmla="*/ 526472 w 855818"/>
              <a:gd name="connsiteY24" fmla="*/ 1958109 h 1985239"/>
              <a:gd name="connsiteX25" fmla="*/ 757381 w 855818"/>
              <a:gd name="connsiteY25" fmla="*/ 1958109 h 1985239"/>
              <a:gd name="connsiteX26" fmla="*/ 812800 w 855818"/>
              <a:gd name="connsiteY26" fmla="*/ 1902691 h 1985239"/>
              <a:gd name="connsiteX27" fmla="*/ 822036 w 855818"/>
              <a:gd name="connsiteY27" fmla="*/ 1874982 h 1985239"/>
              <a:gd name="connsiteX28" fmla="*/ 822036 w 855818"/>
              <a:gd name="connsiteY28" fmla="*/ 1607127 h 1985239"/>
              <a:gd name="connsiteX29" fmla="*/ 803563 w 855818"/>
              <a:gd name="connsiteY29" fmla="*/ 1570182 h 1985239"/>
              <a:gd name="connsiteX30" fmla="*/ 738909 w 855818"/>
              <a:gd name="connsiteY30" fmla="*/ 1487055 h 1985239"/>
              <a:gd name="connsiteX31" fmla="*/ 683490 w 855818"/>
              <a:gd name="connsiteY31" fmla="*/ 1385455 h 1985239"/>
              <a:gd name="connsiteX32" fmla="*/ 674254 w 855818"/>
              <a:gd name="connsiteY32" fmla="*/ 1357746 h 1985239"/>
              <a:gd name="connsiteX33" fmla="*/ 674254 w 855818"/>
              <a:gd name="connsiteY33" fmla="*/ 1320800 h 198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55818" h="1985239">
                <a:moveTo>
                  <a:pt x="0" y="138546"/>
                </a:moveTo>
                <a:cubicBezTo>
                  <a:pt x="852" y="136841"/>
                  <a:pt x="33356" y="66106"/>
                  <a:pt x="46181" y="55418"/>
                </a:cubicBezTo>
                <a:cubicBezTo>
                  <a:pt x="63869" y="40678"/>
                  <a:pt x="89840" y="35583"/>
                  <a:pt x="110836" y="27709"/>
                </a:cubicBezTo>
                <a:cubicBezTo>
                  <a:pt x="184379" y="130"/>
                  <a:pt x="131220" y="12921"/>
                  <a:pt x="221672" y="0"/>
                </a:cubicBezTo>
                <a:cubicBezTo>
                  <a:pt x="341745" y="3079"/>
                  <a:pt x="462083" y="678"/>
                  <a:pt x="581890" y="9236"/>
                </a:cubicBezTo>
                <a:cubicBezTo>
                  <a:pt x="592963" y="10027"/>
                  <a:pt x="602939" y="18828"/>
                  <a:pt x="609600" y="27709"/>
                </a:cubicBezTo>
                <a:cubicBezTo>
                  <a:pt x="621992" y="44231"/>
                  <a:pt x="628073" y="64654"/>
                  <a:pt x="637309" y="83127"/>
                </a:cubicBezTo>
                <a:cubicBezTo>
                  <a:pt x="656654" y="237892"/>
                  <a:pt x="657490" y="201331"/>
                  <a:pt x="618836" y="452582"/>
                </a:cubicBezTo>
                <a:cubicBezTo>
                  <a:pt x="615271" y="475757"/>
                  <a:pt x="601164" y="496046"/>
                  <a:pt x="591127" y="517236"/>
                </a:cubicBezTo>
                <a:cubicBezTo>
                  <a:pt x="442159" y="831725"/>
                  <a:pt x="614249" y="468112"/>
                  <a:pt x="489527" y="701964"/>
                </a:cubicBezTo>
                <a:cubicBezTo>
                  <a:pt x="463872" y="750067"/>
                  <a:pt x="466894" y="771818"/>
                  <a:pt x="434109" y="812800"/>
                </a:cubicBezTo>
                <a:cubicBezTo>
                  <a:pt x="420509" y="829800"/>
                  <a:pt x="403321" y="843588"/>
                  <a:pt x="387927" y="858982"/>
                </a:cubicBezTo>
                <a:cubicBezTo>
                  <a:pt x="367055" y="921593"/>
                  <a:pt x="396534" y="846929"/>
                  <a:pt x="341745" y="923636"/>
                </a:cubicBezTo>
                <a:cubicBezTo>
                  <a:pt x="336086" y="931559"/>
                  <a:pt x="336344" y="942397"/>
                  <a:pt x="332509" y="951346"/>
                </a:cubicBezTo>
                <a:cubicBezTo>
                  <a:pt x="327085" y="964001"/>
                  <a:pt x="321333" y="976615"/>
                  <a:pt x="314036" y="988291"/>
                </a:cubicBezTo>
                <a:cubicBezTo>
                  <a:pt x="305877" y="1001345"/>
                  <a:pt x="293803" y="1011779"/>
                  <a:pt x="286327" y="1025236"/>
                </a:cubicBezTo>
                <a:cubicBezTo>
                  <a:pt x="275617" y="1044514"/>
                  <a:pt x="255487" y="1108519"/>
                  <a:pt x="249381" y="1126836"/>
                </a:cubicBezTo>
                <a:cubicBezTo>
                  <a:pt x="246302" y="1148388"/>
                  <a:pt x="243724" y="1170017"/>
                  <a:pt x="240145" y="1191491"/>
                </a:cubicBezTo>
                <a:cubicBezTo>
                  <a:pt x="237564" y="1206976"/>
                  <a:pt x="230552" y="1221978"/>
                  <a:pt x="230909" y="1237673"/>
                </a:cubicBezTo>
                <a:cubicBezTo>
                  <a:pt x="233641" y="1357872"/>
                  <a:pt x="241383" y="1477927"/>
                  <a:pt x="249381" y="1597891"/>
                </a:cubicBezTo>
                <a:cubicBezTo>
                  <a:pt x="250627" y="1616577"/>
                  <a:pt x="253110" y="1635410"/>
                  <a:pt x="258618" y="1653309"/>
                </a:cubicBezTo>
                <a:cubicBezTo>
                  <a:pt x="271590" y="1695468"/>
                  <a:pt x="318487" y="1782840"/>
                  <a:pt x="341745" y="1810327"/>
                </a:cubicBezTo>
                <a:cubicBezTo>
                  <a:pt x="375612" y="1850351"/>
                  <a:pt x="399721" y="1901317"/>
                  <a:pt x="443345" y="1930400"/>
                </a:cubicBezTo>
                <a:cubicBezTo>
                  <a:pt x="452581" y="1936558"/>
                  <a:pt x="460523" y="1945363"/>
                  <a:pt x="471054" y="1948873"/>
                </a:cubicBezTo>
                <a:cubicBezTo>
                  <a:pt x="488820" y="1954795"/>
                  <a:pt x="507999" y="1955030"/>
                  <a:pt x="526472" y="1958109"/>
                </a:cubicBezTo>
                <a:cubicBezTo>
                  <a:pt x="616490" y="1988116"/>
                  <a:pt x="626569" y="1999969"/>
                  <a:pt x="757381" y="1958109"/>
                </a:cubicBezTo>
                <a:cubicBezTo>
                  <a:pt x="782263" y="1950147"/>
                  <a:pt x="812800" y="1902691"/>
                  <a:pt x="812800" y="1902691"/>
                </a:cubicBezTo>
                <a:cubicBezTo>
                  <a:pt x="815879" y="1893455"/>
                  <a:pt x="818201" y="1883931"/>
                  <a:pt x="822036" y="1874982"/>
                </a:cubicBezTo>
                <a:cubicBezTo>
                  <a:pt x="871285" y="1760066"/>
                  <a:pt x="862668" y="1901707"/>
                  <a:pt x="822036" y="1607127"/>
                </a:cubicBezTo>
                <a:cubicBezTo>
                  <a:pt x="820155" y="1593487"/>
                  <a:pt x="811400" y="1581502"/>
                  <a:pt x="803563" y="1570182"/>
                </a:cubicBezTo>
                <a:cubicBezTo>
                  <a:pt x="783582" y="1541320"/>
                  <a:pt x="758381" y="1516263"/>
                  <a:pt x="738909" y="1487055"/>
                </a:cubicBezTo>
                <a:cubicBezTo>
                  <a:pt x="716424" y="1453329"/>
                  <a:pt x="697459" y="1427363"/>
                  <a:pt x="683490" y="1385455"/>
                </a:cubicBezTo>
                <a:cubicBezTo>
                  <a:pt x="680411" y="1376219"/>
                  <a:pt x="675631" y="1367384"/>
                  <a:pt x="674254" y="1357746"/>
                </a:cubicBezTo>
                <a:cubicBezTo>
                  <a:pt x="672512" y="1345554"/>
                  <a:pt x="674254" y="1333115"/>
                  <a:pt x="674254" y="132080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538919" y="487958"/>
            <a:ext cx="1164863" cy="2273715"/>
          </a:xfrm>
          <a:custGeom>
            <a:avLst/>
            <a:gdLst>
              <a:gd name="connsiteX0" fmla="*/ 121154 w 1164863"/>
              <a:gd name="connsiteY0" fmla="*/ 537278 h 2273715"/>
              <a:gd name="connsiteX1" fmla="*/ 749226 w 1164863"/>
              <a:gd name="connsiteY1" fmla="*/ 537278 h 2273715"/>
              <a:gd name="connsiteX2" fmla="*/ 776936 w 1164863"/>
              <a:gd name="connsiteY2" fmla="*/ 518806 h 2273715"/>
              <a:gd name="connsiteX3" fmla="*/ 887772 w 1164863"/>
              <a:gd name="connsiteY3" fmla="*/ 398733 h 2273715"/>
              <a:gd name="connsiteX4" fmla="*/ 897008 w 1164863"/>
              <a:gd name="connsiteY4" fmla="*/ 371024 h 2273715"/>
              <a:gd name="connsiteX5" fmla="*/ 841590 w 1164863"/>
              <a:gd name="connsiteY5" fmla="*/ 112406 h 2273715"/>
              <a:gd name="connsiteX6" fmla="*/ 804645 w 1164863"/>
              <a:gd name="connsiteY6" fmla="*/ 75460 h 2273715"/>
              <a:gd name="connsiteX7" fmla="*/ 712281 w 1164863"/>
              <a:gd name="connsiteY7" fmla="*/ 29278 h 2273715"/>
              <a:gd name="connsiteX8" fmla="*/ 619917 w 1164863"/>
              <a:gd name="connsiteY8" fmla="*/ 20042 h 2273715"/>
              <a:gd name="connsiteX9" fmla="*/ 176572 w 1164863"/>
              <a:gd name="connsiteY9" fmla="*/ 84697 h 2273715"/>
              <a:gd name="connsiteX10" fmla="*/ 158099 w 1164863"/>
              <a:gd name="connsiteY10" fmla="*/ 112406 h 2273715"/>
              <a:gd name="connsiteX11" fmla="*/ 185808 w 1164863"/>
              <a:gd name="connsiteY11" fmla="*/ 398733 h 2273715"/>
              <a:gd name="connsiteX12" fmla="*/ 213517 w 1164863"/>
              <a:gd name="connsiteY12" fmla="*/ 463387 h 2273715"/>
              <a:gd name="connsiteX13" fmla="*/ 278172 w 1164863"/>
              <a:gd name="connsiteY13" fmla="*/ 555751 h 2273715"/>
              <a:gd name="connsiteX14" fmla="*/ 305881 w 1164863"/>
              <a:gd name="connsiteY14" fmla="*/ 638878 h 2273715"/>
              <a:gd name="connsiteX15" fmla="*/ 352063 w 1164863"/>
              <a:gd name="connsiteY15" fmla="*/ 685060 h 2273715"/>
              <a:gd name="connsiteX16" fmla="*/ 416717 w 1164863"/>
              <a:gd name="connsiteY16" fmla="*/ 777424 h 2273715"/>
              <a:gd name="connsiteX17" fmla="*/ 481372 w 1164863"/>
              <a:gd name="connsiteY17" fmla="*/ 869787 h 2273715"/>
              <a:gd name="connsiteX18" fmla="*/ 518317 w 1164863"/>
              <a:gd name="connsiteY18" fmla="*/ 943678 h 2273715"/>
              <a:gd name="connsiteX19" fmla="*/ 564499 w 1164863"/>
              <a:gd name="connsiteY19" fmla="*/ 1036042 h 2273715"/>
              <a:gd name="connsiteX20" fmla="*/ 592208 w 1164863"/>
              <a:gd name="connsiteY20" fmla="*/ 1091460 h 2273715"/>
              <a:gd name="connsiteX21" fmla="*/ 601445 w 1164863"/>
              <a:gd name="connsiteY21" fmla="*/ 1128406 h 2273715"/>
              <a:gd name="connsiteX22" fmla="*/ 647626 w 1164863"/>
              <a:gd name="connsiteY22" fmla="*/ 1239242 h 2273715"/>
              <a:gd name="connsiteX23" fmla="*/ 638390 w 1164863"/>
              <a:gd name="connsiteY23" fmla="*/ 1423969 h 2273715"/>
              <a:gd name="connsiteX24" fmla="*/ 490608 w 1164863"/>
              <a:gd name="connsiteY24" fmla="*/ 1562515 h 2273715"/>
              <a:gd name="connsiteX25" fmla="*/ 130390 w 1164863"/>
              <a:gd name="connsiteY25" fmla="*/ 1553278 h 2273715"/>
              <a:gd name="connsiteX26" fmla="*/ 74972 w 1164863"/>
              <a:gd name="connsiteY26" fmla="*/ 1544042 h 2273715"/>
              <a:gd name="connsiteX27" fmla="*/ 19554 w 1164863"/>
              <a:gd name="connsiteY27" fmla="*/ 1516333 h 2273715"/>
              <a:gd name="connsiteX28" fmla="*/ 38026 w 1164863"/>
              <a:gd name="connsiteY28" fmla="*/ 1470151 h 2273715"/>
              <a:gd name="connsiteX29" fmla="*/ 435190 w 1164863"/>
              <a:gd name="connsiteY29" fmla="*/ 1497860 h 2273715"/>
              <a:gd name="connsiteX30" fmla="*/ 509081 w 1164863"/>
              <a:gd name="connsiteY30" fmla="*/ 1534806 h 2273715"/>
              <a:gd name="connsiteX31" fmla="*/ 712281 w 1164863"/>
              <a:gd name="connsiteY31" fmla="*/ 1590224 h 2273715"/>
              <a:gd name="connsiteX32" fmla="*/ 804645 w 1164863"/>
              <a:gd name="connsiteY32" fmla="*/ 1645642 h 2273715"/>
              <a:gd name="connsiteX33" fmla="*/ 823117 w 1164863"/>
              <a:gd name="connsiteY33" fmla="*/ 1701060 h 2273715"/>
              <a:gd name="connsiteX34" fmla="*/ 841590 w 1164863"/>
              <a:gd name="connsiteY34" fmla="*/ 1802660 h 2273715"/>
              <a:gd name="connsiteX35" fmla="*/ 860063 w 1164863"/>
              <a:gd name="connsiteY35" fmla="*/ 1858078 h 2273715"/>
              <a:gd name="connsiteX36" fmla="*/ 887772 w 1164863"/>
              <a:gd name="connsiteY36" fmla="*/ 1913497 h 2273715"/>
              <a:gd name="connsiteX37" fmla="*/ 980136 w 1164863"/>
              <a:gd name="connsiteY37" fmla="*/ 1968915 h 2273715"/>
              <a:gd name="connsiteX38" fmla="*/ 1017081 w 1164863"/>
              <a:gd name="connsiteY38" fmla="*/ 1996624 h 2273715"/>
              <a:gd name="connsiteX39" fmla="*/ 1072499 w 1164863"/>
              <a:gd name="connsiteY39" fmla="*/ 2042806 h 2273715"/>
              <a:gd name="connsiteX40" fmla="*/ 1063263 w 1164863"/>
              <a:gd name="connsiteY40" fmla="*/ 2135169 h 2273715"/>
              <a:gd name="connsiteX41" fmla="*/ 1017081 w 1164863"/>
              <a:gd name="connsiteY41" fmla="*/ 2153642 h 2273715"/>
              <a:gd name="connsiteX42" fmla="*/ 823117 w 1164863"/>
              <a:gd name="connsiteY42" fmla="*/ 2144406 h 2273715"/>
              <a:gd name="connsiteX43" fmla="*/ 795408 w 1164863"/>
              <a:gd name="connsiteY43" fmla="*/ 2116697 h 2273715"/>
              <a:gd name="connsiteX44" fmla="*/ 804645 w 1164863"/>
              <a:gd name="connsiteY44" fmla="*/ 2070515 h 2273715"/>
              <a:gd name="connsiteX45" fmla="*/ 1090972 w 1164863"/>
              <a:gd name="connsiteY45" fmla="*/ 2088987 h 2273715"/>
              <a:gd name="connsiteX46" fmla="*/ 1127917 w 1164863"/>
              <a:gd name="connsiteY46" fmla="*/ 2190587 h 2273715"/>
              <a:gd name="connsiteX47" fmla="*/ 1146390 w 1164863"/>
              <a:gd name="connsiteY47" fmla="*/ 2246006 h 2273715"/>
              <a:gd name="connsiteX48" fmla="*/ 1164863 w 1164863"/>
              <a:gd name="connsiteY48" fmla="*/ 2273715 h 227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64863" h="2273715">
                <a:moveTo>
                  <a:pt x="121154" y="537278"/>
                </a:moveTo>
                <a:cubicBezTo>
                  <a:pt x="378689" y="554448"/>
                  <a:pt x="368055" y="557698"/>
                  <a:pt x="749226" y="537278"/>
                </a:cubicBezTo>
                <a:cubicBezTo>
                  <a:pt x="760311" y="536684"/>
                  <a:pt x="768753" y="526307"/>
                  <a:pt x="776936" y="518806"/>
                </a:cubicBezTo>
                <a:cubicBezTo>
                  <a:pt x="852141" y="449868"/>
                  <a:pt x="843939" y="457177"/>
                  <a:pt x="887772" y="398733"/>
                </a:cubicBezTo>
                <a:cubicBezTo>
                  <a:pt x="890851" y="389497"/>
                  <a:pt x="897755" y="380731"/>
                  <a:pt x="897008" y="371024"/>
                </a:cubicBezTo>
                <a:cubicBezTo>
                  <a:pt x="888986" y="266745"/>
                  <a:pt x="900508" y="188158"/>
                  <a:pt x="841590" y="112406"/>
                </a:cubicBezTo>
                <a:cubicBezTo>
                  <a:pt x="830897" y="98658"/>
                  <a:pt x="819295" y="84878"/>
                  <a:pt x="804645" y="75460"/>
                </a:cubicBezTo>
                <a:cubicBezTo>
                  <a:pt x="775690" y="56846"/>
                  <a:pt x="746532" y="32703"/>
                  <a:pt x="712281" y="29278"/>
                </a:cubicBezTo>
                <a:lnTo>
                  <a:pt x="619917" y="20042"/>
                </a:lnTo>
                <a:cubicBezTo>
                  <a:pt x="288414" y="27935"/>
                  <a:pt x="306779" y="-61787"/>
                  <a:pt x="176572" y="84697"/>
                </a:cubicBezTo>
                <a:cubicBezTo>
                  <a:pt x="169197" y="92994"/>
                  <a:pt x="164257" y="103170"/>
                  <a:pt x="158099" y="112406"/>
                </a:cubicBezTo>
                <a:cubicBezTo>
                  <a:pt x="167335" y="207848"/>
                  <a:pt x="170853" y="304018"/>
                  <a:pt x="185808" y="398733"/>
                </a:cubicBezTo>
                <a:cubicBezTo>
                  <a:pt x="189465" y="421893"/>
                  <a:pt x="202401" y="442742"/>
                  <a:pt x="213517" y="463387"/>
                </a:cubicBezTo>
                <a:cubicBezTo>
                  <a:pt x="227990" y="490266"/>
                  <a:pt x="258644" y="529714"/>
                  <a:pt x="278172" y="555751"/>
                </a:cubicBezTo>
                <a:cubicBezTo>
                  <a:pt x="287408" y="583460"/>
                  <a:pt x="291390" y="613518"/>
                  <a:pt x="305881" y="638878"/>
                </a:cubicBezTo>
                <a:cubicBezTo>
                  <a:pt x="316682" y="657780"/>
                  <a:pt x="337499" y="668878"/>
                  <a:pt x="352063" y="685060"/>
                </a:cubicBezTo>
                <a:cubicBezTo>
                  <a:pt x="410328" y="749799"/>
                  <a:pt x="369663" y="710204"/>
                  <a:pt x="416717" y="777424"/>
                </a:cubicBezTo>
                <a:cubicBezTo>
                  <a:pt x="501003" y="897832"/>
                  <a:pt x="410624" y="751875"/>
                  <a:pt x="481372" y="869787"/>
                </a:cubicBezTo>
                <a:cubicBezTo>
                  <a:pt x="499736" y="943245"/>
                  <a:pt x="476450" y="870411"/>
                  <a:pt x="518317" y="943678"/>
                </a:cubicBezTo>
                <a:cubicBezTo>
                  <a:pt x="535395" y="973565"/>
                  <a:pt x="549105" y="1005254"/>
                  <a:pt x="564499" y="1036042"/>
                </a:cubicBezTo>
                <a:cubicBezTo>
                  <a:pt x="573735" y="1054515"/>
                  <a:pt x="587199" y="1071424"/>
                  <a:pt x="592208" y="1091460"/>
                </a:cubicBezTo>
                <a:cubicBezTo>
                  <a:pt x="595287" y="1103775"/>
                  <a:pt x="596730" y="1116620"/>
                  <a:pt x="601445" y="1128406"/>
                </a:cubicBezTo>
                <a:cubicBezTo>
                  <a:pt x="674267" y="1310460"/>
                  <a:pt x="588300" y="1061258"/>
                  <a:pt x="647626" y="1239242"/>
                </a:cubicBezTo>
                <a:cubicBezTo>
                  <a:pt x="644547" y="1300818"/>
                  <a:pt x="661594" y="1366850"/>
                  <a:pt x="638390" y="1423969"/>
                </a:cubicBezTo>
                <a:cubicBezTo>
                  <a:pt x="620609" y="1467737"/>
                  <a:pt x="538729" y="1526425"/>
                  <a:pt x="490608" y="1562515"/>
                </a:cubicBezTo>
                <a:lnTo>
                  <a:pt x="130390" y="1553278"/>
                </a:lnTo>
                <a:cubicBezTo>
                  <a:pt x="111681" y="1552446"/>
                  <a:pt x="92738" y="1549964"/>
                  <a:pt x="74972" y="1544042"/>
                </a:cubicBezTo>
                <a:cubicBezTo>
                  <a:pt x="55379" y="1537511"/>
                  <a:pt x="38027" y="1525569"/>
                  <a:pt x="19554" y="1516333"/>
                </a:cubicBezTo>
                <a:cubicBezTo>
                  <a:pt x="6766" y="1497151"/>
                  <a:pt x="-25372" y="1468802"/>
                  <a:pt x="38026" y="1470151"/>
                </a:cubicBezTo>
                <a:cubicBezTo>
                  <a:pt x="170706" y="1472974"/>
                  <a:pt x="302802" y="1488624"/>
                  <a:pt x="435190" y="1497860"/>
                </a:cubicBezTo>
                <a:cubicBezTo>
                  <a:pt x="459820" y="1510175"/>
                  <a:pt x="482957" y="1526098"/>
                  <a:pt x="509081" y="1534806"/>
                </a:cubicBezTo>
                <a:cubicBezTo>
                  <a:pt x="572319" y="1555885"/>
                  <a:pt x="648357" y="1563589"/>
                  <a:pt x="712281" y="1590224"/>
                </a:cubicBezTo>
                <a:cubicBezTo>
                  <a:pt x="764171" y="1611845"/>
                  <a:pt x="764069" y="1615211"/>
                  <a:pt x="804645" y="1645642"/>
                </a:cubicBezTo>
                <a:cubicBezTo>
                  <a:pt x="810802" y="1664115"/>
                  <a:pt x="817994" y="1682274"/>
                  <a:pt x="823117" y="1701060"/>
                </a:cubicBezTo>
                <a:cubicBezTo>
                  <a:pt x="843842" y="1777051"/>
                  <a:pt x="820451" y="1718104"/>
                  <a:pt x="841590" y="1802660"/>
                </a:cubicBezTo>
                <a:cubicBezTo>
                  <a:pt x="846313" y="1821551"/>
                  <a:pt x="853905" y="1839605"/>
                  <a:pt x="860063" y="1858078"/>
                </a:cubicBezTo>
                <a:cubicBezTo>
                  <a:pt x="866652" y="1877844"/>
                  <a:pt x="870920" y="1898751"/>
                  <a:pt x="887772" y="1913497"/>
                </a:cubicBezTo>
                <a:cubicBezTo>
                  <a:pt x="944711" y="1963319"/>
                  <a:pt x="929494" y="1937264"/>
                  <a:pt x="980136" y="1968915"/>
                </a:cubicBezTo>
                <a:cubicBezTo>
                  <a:pt x="993190" y="1977074"/>
                  <a:pt x="1004555" y="1987676"/>
                  <a:pt x="1017081" y="1996624"/>
                </a:cubicBezTo>
                <a:cubicBezTo>
                  <a:pt x="1062088" y="2028772"/>
                  <a:pt x="1029375" y="1999682"/>
                  <a:pt x="1072499" y="2042806"/>
                </a:cubicBezTo>
                <a:cubicBezTo>
                  <a:pt x="1069420" y="2073594"/>
                  <a:pt x="1077100" y="2107494"/>
                  <a:pt x="1063263" y="2135169"/>
                </a:cubicBezTo>
                <a:cubicBezTo>
                  <a:pt x="1055848" y="2149998"/>
                  <a:pt x="1033649" y="2153005"/>
                  <a:pt x="1017081" y="2153642"/>
                </a:cubicBezTo>
                <a:lnTo>
                  <a:pt x="823117" y="2144406"/>
                </a:lnTo>
                <a:cubicBezTo>
                  <a:pt x="813881" y="2135170"/>
                  <a:pt x="798576" y="2129369"/>
                  <a:pt x="795408" y="2116697"/>
                </a:cubicBezTo>
                <a:cubicBezTo>
                  <a:pt x="791601" y="2101467"/>
                  <a:pt x="789015" y="2071980"/>
                  <a:pt x="804645" y="2070515"/>
                </a:cubicBezTo>
                <a:cubicBezTo>
                  <a:pt x="899868" y="2061588"/>
                  <a:pt x="995530" y="2082830"/>
                  <a:pt x="1090972" y="2088987"/>
                </a:cubicBezTo>
                <a:cubicBezTo>
                  <a:pt x="1125841" y="2141292"/>
                  <a:pt x="1101461" y="2097990"/>
                  <a:pt x="1127917" y="2190587"/>
                </a:cubicBezTo>
                <a:cubicBezTo>
                  <a:pt x="1133266" y="2209310"/>
                  <a:pt x="1135589" y="2229804"/>
                  <a:pt x="1146390" y="2246006"/>
                </a:cubicBezTo>
                <a:lnTo>
                  <a:pt x="1164863" y="2273715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292080" y="3757526"/>
            <a:ext cx="3084985" cy="1459345"/>
          </a:xfrm>
          <a:custGeom>
            <a:avLst/>
            <a:gdLst>
              <a:gd name="connsiteX0" fmla="*/ 1810327 w 3084985"/>
              <a:gd name="connsiteY0" fmla="*/ 665018 h 1459345"/>
              <a:gd name="connsiteX1" fmla="*/ 1865745 w 3084985"/>
              <a:gd name="connsiteY1" fmla="*/ 692727 h 1459345"/>
              <a:gd name="connsiteX2" fmla="*/ 1976582 w 3084985"/>
              <a:gd name="connsiteY2" fmla="*/ 775854 h 1459345"/>
              <a:gd name="connsiteX3" fmla="*/ 2161309 w 3084985"/>
              <a:gd name="connsiteY3" fmla="*/ 831272 h 1459345"/>
              <a:gd name="connsiteX4" fmla="*/ 2281382 w 3084985"/>
              <a:gd name="connsiteY4" fmla="*/ 868218 h 1459345"/>
              <a:gd name="connsiteX5" fmla="*/ 2890982 w 3084985"/>
              <a:gd name="connsiteY5" fmla="*/ 840509 h 1459345"/>
              <a:gd name="connsiteX6" fmla="*/ 2937164 w 3084985"/>
              <a:gd name="connsiteY6" fmla="*/ 803563 h 1459345"/>
              <a:gd name="connsiteX7" fmla="*/ 3011055 w 3084985"/>
              <a:gd name="connsiteY7" fmla="*/ 692727 h 1459345"/>
              <a:gd name="connsiteX8" fmla="*/ 3057236 w 3084985"/>
              <a:gd name="connsiteY8" fmla="*/ 591127 h 1459345"/>
              <a:gd name="connsiteX9" fmla="*/ 3084945 w 3084985"/>
              <a:gd name="connsiteY9" fmla="*/ 434109 h 1459345"/>
              <a:gd name="connsiteX10" fmla="*/ 3057236 w 3084985"/>
              <a:gd name="connsiteY10" fmla="*/ 184727 h 1459345"/>
              <a:gd name="connsiteX11" fmla="*/ 3020291 w 3084985"/>
              <a:gd name="connsiteY11" fmla="*/ 138545 h 1459345"/>
              <a:gd name="connsiteX12" fmla="*/ 2946400 w 3084985"/>
              <a:gd name="connsiteY12" fmla="*/ 46181 h 1459345"/>
              <a:gd name="connsiteX13" fmla="*/ 2900218 w 3084985"/>
              <a:gd name="connsiteY13" fmla="*/ 27709 h 1459345"/>
              <a:gd name="connsiteX14" fmla="*/ 2798618 w 3084985"/>
              <a:gd name="connsiteY14" fmla="*/ 0 h 1459345"/>
              <a:gd name="connsiteX15" fmla="*/ 2373745 w 3084985"/>
              <a:gd name="connsiteY15" fmla="*/ 27709 h 1459345"/>
              <a:gd name="connsiteX16" fmla="*/ 2281382 w 3084985"/>
              <a:gd name="connsiteY16" fmla="*/ 64654 h 1459345"/>
              <a:gd name="connsiteX17" fmla="*/ 2170545 w 3084985"/>
              <a:gd name="connsiteY17" fmla="*/ 83127 h 1459345"/>
              <a:gd name="connsiteX18" fmla="*/ 1921164 w 3084985"/>
              <a:gd name="connsiteY18" fmla="*/ 184727 h 1459345"/>
              <a:gd name="connsiteX19" fmla="*/ 1847273 w 3084985"/>
              <a:gd name="connsiteY19" fmla="*/ 240145 h 1459345"/>
              <a:gd name="connsiteX20" fmla="*/ 1745673 w 3084985"/>
              <a:gd name="connsiteY20" fmla="*/ 387927 h 1459345"/>
              <a:gd name="connsiteX21" fmla="*/ 1717964 w 3084985"/>
              <a:gd name="connsiteY21" fmla="*/ 452581 h 1459345"/>
              <a:gd name="connsiteX22" fmla="*/ 1690255 w 3084985"/>
              <a:gd name="connsiteY22" fmla="*/ 508000 h 1459345"/>
              <a:gd name="connsiteX23" fmla="*/ 1662545 w 3084985"/>
              <a:gd name="connsiteY23" fmla="*/ 618836 h 1459345"/>
              <a:gd name="connsiteX24" fmla="*/ 1607127 w 3084985"/>
              <a:gd name="connsiteY24" fmla="*/ 729672 h 1459345"/>
              <a:gd name="connsiteX25" fmla="*/ 1588655 w 3084985"/>
              <a:gd name="connsiteY25" fmla="*/ 822036 h 1459345"/>
              <a:gd name="connsiteX26" fmla="*/ 1579418 w 3084985"/>
              <a:gd name="connsiteY26" fmla="*/ 858981 h 1459345"/>
              <a:gd name="connsiteX27" fmla="*/ 1570182 w 3084985"/>
              <a:gd name="connsiteY27" fmla="*/ 914400 h 1459345"/>
              <a:gd name="connsiteX28" fmla="*/ 1560945 w 3084985"/>
              <a:gd name="connsiteY28" fmla="*/ 942109 h 1459345"/>
              <a:gd name="connsiteX29" fmla="*/ 1542473 w 3084985"/>
              <a:gd name="connsiteY29" fmla="*/ 1034472 h 1459345"/>
              <a:gd name="connsiteX30" fmla="*/ 1487055 w 3084985"/>
              <a:gd name="connsiteY30" fmla="*/ 1163781 h 1459345"/>
              <a:gd name="connsiteX31" fmla="*/ 1459345 w 3084985"/>
              <a:gd name="connsiteY31" fmla="*/ 1237672 h 1459345"/>
              <a:gd name="connsiteX32" fmla="*/ 1431636 w 3084985"/>
              <a:gd name="connsiteY32" fmla="*/ 1274618 h 1459345"/>
              <a:gd name="connsiteX33" fmla="*/ 1422400 w 3084985"/>
              <a:gd name="connsiteY33" fmla="*/ 1302327 h 1459345"/>
              <a:gd name="connsiteX34" fmla="*/ 1403927 w 3084985"/>
              <a:gd name="connsiteY34" fmla="*/ 1330036 h 1459345"/>
              <a:gd name="connsiteX35" fmla="*/ 1376218 w 3084985"/>
              <a:gd name="connsiteY35" fmla="*/ 1376218 h 1459345"/>
              <a:gd name="connsiteX36" fmla="*/ 1348509 w 3084985"/>
              <a:gd name="connsiteY36" fmla="*/ 1413163 h 1459345"/>
              <a:gd name="connsiteX37" fmla="*/ 1293091 w 3084985"/>
              <a:gd name="connsiteY37" fmla="*/ 1431636 h 1459345"/>
              <a:gd name="connsiteX38" fmla="*/ 1209964 w 3084985"/>
              <a:gd name="connsiteY38" fmla="*/ 1459345 h 1459345"/>
              <a:gd name="connsiteX39" fmla="*/ 775855 w 3084985"/>
              <a:gd name="connsiteY39" fmla="*/ 1422400 h 1459345"/>
              <a:gd name="connsiteX40" fmla="*/ 443345 w 3084985"/>
              <a:gd name="connsiteY40" fmla="*/ 1302327 h 1459345"/>
              <a:gd name="connsiteX41" fmla="*/ 212436 w 3084985"/>
              <a:gd name="connsiteY41" fmla="*/ 1173018 h 1459345"/>
              <a:gd name="connsiteX42" fmla="*/ 147782 w 3084985"/>
              <a:gd name="connsiteY42" fmla="*/ 1108363 h 1459345"/>
              <a:gd name="connsiteX43" fmla="*/ 36945 w 3084985"/>
              <a:gd name="connsiteY43" fmla="*/ 1006763 h 1459345"/>
              <a:gd name="connsiteX44" fmla="*/ 27709 w 3084985"/>
              <a:gd name="connsiteY44" fmla="*/ 969818 h 1459345"/>
              <a:gd name="connsiteX45" fmla="*/ 18473 w 3084985"/>
              <a:gd name="connsiteY45" fmla="*/ 923636 h 1459345"/>
              <a:gd name="connsiteX46" fmla="*/ 0 w 3084985"/>
              <a:gd name="connsiteY46" fmla="*/ 877454 h 1459345"/>
              <a:gd name="connsiteX47" fmla="*/ 18473 w 3084985"/>
              <a:gd name="connsiteY47" fmla="*/ 711200 h 1459345"/>
              <a:gd name="connsiteX48" fmla="*/ 120073 w 3084985"/>
              <a:gd name="connsiteY48" fmla="*/ 600363 h 1459345"/>
              <a:gd name="connsiteX49" fmla="*/ 166255 w 3084985"/>
              <a:gd name="connsiteY49" fmla="*/ 581891 h 1459345"/>
              <a:gd name="connsiteX50" fmla="*/ 221673 w 3084985"/>
              <a:gd name="connsiteY50" fmla="*/ 572654 h 1459345"/>
              <a:gd name="connsiteX51" fmla="*/ 258618 w 3084985"/>
              <a:gd name="connsiteY51" fmla="*/ 554181 h 1459345"/>
              <a:gd name="connsiteX52" fmla="*/ 424873 w 3084985"/>
              <a:gd name="connsiteY52" fmla="*/ 563418 h 1459345"/>
              <a:gd name="connsiteX53" fmla="*/ 471055 w 3084985"/>
              <a:gd name="connsiteY53" fmla="*/ 609600 h 1459345"/>
              <a:gd name="connsiteX54" fmla="*/ 563418 w 3084985"/>
              <a:gd name="connsiteY54" fmla="*/ 720436 h 1459345"/>
              <a:gd name="connsiteX55" fmla="*/ 581891 w 3084985"/>
              <a:gd name="connsiteY55" fmla="*/ 858981 h 14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084985" h="1459345">
                <a:moveTo>
                  <a:pt x="1810327" y="665018"/>
                </a:moveTo>
                <a:cubicBezTo>
                  <a:pt x="1828800" y="674254"/>
                  <a:pt x="1848561" y="681271"/>
                  <a:pt x="1865745" y="692727"/>
                </a:cubicBezTo>
                <a:cubicBezTo>
                  <a:pt x="1904171" y="718344"/>
                  <a:pt x="1936691" y="752584"/>
                  <a:pt x="1976582" y="775854"/>
                </a:cubicBezTo>
                <a:cubicBezTo>
                  <a:pt x="2061696" y="825504"/>
                  <a:pt x="2077865" y="820842"/>
                  <a:pt x="2161309" y="831272"/>
                </a:cubicBezTo>
                <a:cubicBezTo>
                  <a:pt x="2201333" y="843587"/>
                  <a:pt x="2239509" y="867688"/>
                  <a:pt x="2281382" y="868218"/>
                </a:cubicBezTo>
                <a:cubicBezTo>
                  <a:pt x="2484776" y="870793"/>
                  <a:pt x="2688554" y="860467"/>
                  <a:pt x="2890982" y="840509"/>
                </a:cubicBezTo>
                <a:cubicBezTo>
                  <a:pt x="2910601" y="838575"/>
                  <a:pt x="2923224" y="817503"/>
                  <a:pt x="2937164" y="803563"/>
                </a:cubicBezTo>
                <a:cubicBezTo>
                  <a:pt x="2970166" y="770561"/>
                  <a:pt x="2988817" y="733497"/>
                  <a:pt x="3011055" y="692727"/>
                </a:cubicBezTo>
                <a:cubicBezTo>
                  <a:pt x="3030354" y="657346"/>
                  <a:pt x="3040551" y="630058"/>
                  <a:pt x="3057236" y="591127"/>
                </a:cubicBezTo>
                <a:cubicBezTo>
                  <a:pt x="3058461" y="585003"/>
                  <a:pt x="3086188" y="455248"/>
                  <a:pt x="3084945" y="434109"/>
                </a:cubicBezTo>
                <a:cubicBezTo>
                  <a:pt x="3080033" y="350614"/>
                  <a:pt x="3075109" y="266434"/>
                  <a:pt x="3057236" y="184727"/>
                </a:cubicBezTo>
                <a:cubicBezTo>
                  <a:pt x="3053023" y="165469"/>
                  <a:pt x="3031886" y="154488"/>
                  <a:pt x="3020291" y="138545"/>
                </a:cubicBezTo>
                <a:cubicBezTo>
                  <a:pt x="2997044" y="106580"/>
                  <a:pt x="2980719" y="69060"/>
                  <a:pt x="2946400" y="46181"/>
                </a:cubicBezTo>
                <a:cubicBezTo>
                  <a:pt x="2932605" y="36984"/>
                  <a:pt x="2915369" y="34443"/>
                  <a:pt x="2900218" y="27709"/>
                </a:cubicBezTo>
                <a:cubicBezTo>
                  <a:pt x="2833405" y="-1985"/>
                  <a:pt x="2893341" y="13531"/>
                  <a:pt x="2798618" y="0"/>
                </a:cubicBezTo>
                <a:cubicBezTo>
                  <a:pt x="2656994" y="9236"/>
                  <a:pt x="2514574" y="10105"/>
                  <a:pt x="2373745" y="27709"/>
                </a:cubicBezTo>
                <a:cubicBezTo>
                  <a:pt x="2340842" y="31822"/>
                  <a:pt x="2313373" y="55929"/>
                  <a:pt x="2281382" y="64654"/>
                </a:cubicBezTo>
                <a:cubicBezTo>
                  <a:pt x="2245246" y="74509"/>
                  <a:pt x="2207491" y="76969"/>
                  <a:pt x="2170545" y="83127"/>
                </a:cubicBezTo>
                <a:cubicBezTo>
                  <a:pt x="2058258" y="122427"/>
                  <a:pt x="2005984" y="128180"/>
                  <a:pt x="1921164" y="184727"/>
                </a:cubicBezTo>
                <a:cubicBezTo>
                  <a:pt x="1895547" y="201805"/>
                  <a:pt x="1868374" y="217725"/>
                  <a:pt x="1847273" y="240145"/>
                </a:cubicBezTo>
                <a:cubicBezTo>
                  <a:pt x="1831822" y="256562"/>
                  <a:pt x="1765347" y="348579"/>
                  <a:pt x="1745673" y="387927"/>
                </a:cubicBezTo>
                <a:cubicBezTo>
                  <a:pt x="1735187" y="408899"/>
                  <a:pt x="1727790" y="431292"/>
                  <a:pt x="1717964" y="452581"/>
                </a:cubicBezTo>
                <a:cubicBezTo>
                  <a:pt x="1709309" y="471333"/>
                  <a:pt x="1699491" y="489527"/>
                  <a:pt x="1690255" y="508000"/>
                </a:cubicBezTo>
                <a:cubicBezTo>
                  <a:pt x="1682509" y="554470"/>
                  <a:pt x="1682061" y="574925"/>
                  <a:pt x="1662545" y="618836"/>
                </a:cubicBezTo>
                <a:cubicBezTo>
                  <a:pt x="1645769" y="656582"/>
                  <a:pt x="1607127" y="729672"/>
                  <a:pt x="1607127" y="729672"/>
                </a:cubicBezTo>
                <a:cubicBezTo>
                  <a:pt x="1585669" y="815509"/>
                  <a:pt x="1611308" y="708773"/>
                  <a:pt x="1588655" y="822036"/>
                </a:cubicBezTo>
                <a:cubicBezTo>
                  <a:pt x="1586165" y="834484"/>
                  <a:pt x="1581908" y="846533"/>
                  <a:pt x="1579418" y="858981"/>
                </a:cubicBezTo>
                <a:cubicBezTo>
                  <a:pt x="1575745" y="877345"/>
                  <a:pt x="1574245" y="896118"/>
                  <a:pt x="1570182" y="914400"/>
                </a:cubicBezTo>
                <a:cubicBezTo>
                  <a:pt x="1568070" y="923904"/>
                  <a:pt x="1563134" y="932622"/>
                  <a:pt x="1560945" y="942109"/>
                </a:cubicBezTo>
                <a:cubicBezTo>
                  <a:pt x="1553885" y="972702"/>
                  <a:pt x="1551495" y="1004399"/>
                  <a:pt x="1542473" y="1034472"/>
                </a:cubicBezTo>
                <a:cubicBezTo>
                  <a:pt x="1508733" y="1146938"/>
                  <a:pt x="1516902" y="1094138"/>
                  <a:pt x="1487055" y="1163781"/>
                </a:cubicBezTo>
                <a:cubicBezTo>
                  <a:pt x="1471502" y="1200071"/>
                  <a:pt x="1483261" y="1194624"/>
                  <a:pt x="1459345" y="1237672"/>
                </a:cubicBezTo>
                <a:cubicBezTo>
                  <a:pt x="1451869" y="1251129"/>
                  <a:pt x="1440872" y="1262303"/>
                  <a:pt x="1431636" y="1274618"/>
                </a:cubicBezTo>
                <a:cubicBezTo>
                  <a:pt x="1428557" y="1283854"/>
                  <a:pt x="1426754" y="1293619"/>
                  <a:pt x="1422400" y="1302327"/>
                </a:cubicBezTo>
                <a:cubicBezTo>
                  <a:pt x="1417436" y="1312256"/>
                  <a:pt x="1409810" y="1320623"/>
                  <a:pt x="1403927" y="1330036"/>
                </a:cubicBezTo>
                <a:cubicBezTo>
                  <a:pt x="1394412" y="1345260"/>
                  <a:pt x="1386176" y="1361281"/>
                  <a:pt x="1376218" y="1376218"/>
                </a:cubicBezTo>
                <a:cubicBezTo>
                  <a:pt x="1367679" y="1389026"/>
                  <a:pt x="1361317" y="1404624"/>
                  <a:pt x="1348509" y="1413163"/>
                </a:cubicBezTo>
                <a:cubicBezTo>
                  <a:pt x="1332307" y="1423964"/>
                  <a:pt x="1311170" y="1424404"/>
                  <a:pt x="1293091" y="1431636"/>
                </a:cubicBezTo>
                <a:cubicBezTo>
                  <a:pt x="1216612" y="1462228"/>
                  <a:pt x="1298710" y="1441596"/>
                  <a:pt x="1209964" y="1459345"/>
                </a:cubicBezTo>
                <a:cubicBezTo>
                  <a:pt x="1065261" y="1447030"/>
                  <a:pt x="920070" y="1439510"/>
                  <a:pt x="775855" y="1422400"/>
                </a:cubicBezTo>
                <a:cubicBezTo>
                  <a:pt x="683138" y="1411400"/>
                  <a:pt x="498847" y="1333408"/>
                  <a:pt x="443345" y="1302327"/>
                </a:cubicBezTo>
                <a:cubicBezTo>
                  <a:pt x="366375" y="1259224"/>
                  <a:pt x="274814" y="1235397"/>
                  <a:pt x="212436" y="1173018"/>
                </a:cubicBezTo>
                <a:cubicBezTo>
                  <a:pt x="190885" y="1151466"/>
                  <a:pt x="170116" y="1129102"/>
                  <a:pt x="147782" y="1108363"/>
                </a:cubicBezTo>
                <a:cubicBezTo>
                  <a:pt x="-14603" y="957576"/>
                  <a:pt x="165476" y="1135294"/>
                  <a:pt x="36945" y="1006763"/>
                </a:cubicBezTo>
                <a:cubicBezTo>
                  <a:pt x="33866" y="994448"/>
                  <a:pt x="30463" y="982210"/>
                  <a:pt x="27709" y="969818"/>
                </a:cubicBezTo>
                <a:cubicBezTo>
                  <a:pt x="24304" y="954493"/>
                  <a:pt x="22984" y="938673"/>
                  <a:pt x="18473" y="923636"/>
                </a:cubicBezTo>
                <a:cubicBezTo>
                  <a:pt x="13709" y="907755"/>
                  <a:pt x="6158" y="892848"/>
                  <a:pt x="0" y="877454"/>
                </a:cubicBezTo>
                <a:cubicBezTo>
                  <a:pt x="6158" y="822036"/>
                  <a:pt x="2632" y="764662"/>
                  <a:pt x="18473" y="711200"/>
                </a:cubicBezTo>
                <a:cubicBezTo>
                  <a:pt x="36390" y="650729"/>
                  <a:pt x="70918" y="624940"/>
                  <a:pt x="120073" y="600363"/>
                </a:cubicBezTo>
                <a:cubicBezTo>
                  <a:pt x="134902" y="592948"/>
                  <a:pt x="150259" y="586253"/>
                  <a:pt x="166255" y="581891"/>
                </a:cubicBezTo>
                <a:cubicBezTo>
                  <a:pt x="184323" y="576963"/>
                  <a:pt x="203200" y="575733"/>
                  <a:pt x="221673" y="572654"/>
                </a:cubicBezTo>
                <a:cubicBezTo>
                  <a:pt x="233988" y="566496"/>
                  <a:pt x="244864" y="554806"/>
                  <a:pt x="258618" y="554181"/>
                </a:cubicBezTo>
                <a:cubicBezTo>
                  <a:pt x="314065" y="551661"/>
                  <a:pt x="371167" y="549407"/>
                  <a:pt x="424873" y="563418"/>
                </a:cubicBezTo>
                <a:cubicBezTo>
                  <a:pt x="445938" y="568913"/>
                  <a:pt x="456993" y="592981"/>
                  <a:pt x="471055" y="609600"/>
                </a:cubicBezTo>
                <a:cubicBezTo>
                  <a:pt x="591813" y="752314"/>
                  <a:pt x="473653" y="630671"/>
                  <a:pt x="563418" y="720436"/>
                </a:cubicBezTo>
                <a:cubicBezTo>
                  <a:pt x="590653" y="802141"/>
                  <a:pt x="581891" y="756382"/>
                  <a:pt x="581891" y="858981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772800" y="1080655"/>
            <a:ext cx="750545" cy="1237672"/>
          </a:xfrm>
          <a:custGeom>
            <a:avLst/>
            <a:gdLst>
              <a:gd name="connsiteX0" fmla="*/ 187127 w 750545"/>
              <a:gd name="connsiteY0" fmla="*/ 443345 h 1237672"/>
              <a:gd name="connsiteX1" fmla="*/ 205600 w 750545"/>
              <a:gd name="connsiteY1" fmla="*/ 120072 h 1237672"/>
              <a:gd name="connsiteX2" fmla="*/ 297964 w 750545"/>
              <a:gd name="connsiteY2" fmla="*/ 46181 h 1237672"/>
              <a:gd name="connsiteX3" fmla="*/ 344145 w 750545"/>
              <a:gd name="connsiteY3" fmla="*/ 18472 h 1237672"/>
              <a:gd name="connsiteX4" fmla="*/ 399564 w 750545"/>
              <a:gd name="connsiteY4" fmla="*/ 0 h 1237672"/>
              <a:gd name="connsiteX5" fmla="*/ 556582 w 750545"/>
              <a:gd name="connsiteY5" fmla="*/ 9236 h 1237672"/>
              <a:gd name="connsiteX6" fmla="*/ 639709 w 750545"/>
              <a:gd name="connsiteY6" fmla="*/ 73890 h 1237672"/>
              <a:gd name="connsiteX7" fmla="*/ 667418 w 750545"/>
              <a:gd name="connsiteY7" fmla="*/ 129309 h 1237672"/>
              <a:gd name="connsiteX8" fmla="*/ 704364 w 750545"/>
              <a:gd name="connsiteY8" fmla="*/ 203200 h 1237672"/>
              <a:gd name="connsiteX9" fmla="*/ 713600 w 750545"/>
              <a:gd name="connsiteY9" fmla="*/ 249381 h 1237672"/>
              <a:gd name="connsiteX10" fmla="*/ 741309 w 750545"/>
              <a:gd name="connsiteY10" fmla="*/ 341745 h 1237672"/>
              <a:gd name="connsiteX11" fmla="*/ 750545 w 750545"/>
              <a:gd name="connsiteY11" fmla="*/ 443345 h 1237672"/>
              <a:gd name="connsiteX12" fmla="*/ 722836 w 750545"/>
              <a:gd name="connsiteY12" fmla="*/ 1200727 h 1237672"/>
              <a:gd name="connsiteX13" fmla="*/ 695127 w 750545"/>
              <a:gd name="connsiteY13" fmla="*/ 1219200 h 1237672"/>
              <a:gd name="connsiteX14" fmla="*/ 630473 w 750545"/>
              <a:gd name="connsiteY14" fmla="*/ 1237672 h 1237672"/>
              <a:gd name="connsiteX15" fmla="*/ 362618 w 750545"/>
              <a:gd name="connsiteY15" fmla="*/ 1219200 h 1237672"/>
              <a:gd name="connsiteX16" fmla="*/ 288727 w 750545"/>
              <a:gd name="connsiteY16" fmla="*/ 1209963 h 1237672"/>
              <a:gd name="connsiteX17" fmla="*/ 131709 w 750545"/>
              <a:gd name="connsiteY17" fmla="*/ 1154545 h 1237672"/>
              <a:gd name="connsiteX18" fmla="*/ 85527 w 750545"/>
              <a:gd name="connsiteY18" fmla="*/ 1117600 h 1237672"/>
              <a:gd name="connsiteX19" fmla="*/ 30109 w 750545"/>
              <a:gd name="connsiteY19" fmla="*/ 1062181 h 1237672"/>
              <a:gd name="connsiteX20" fmla="*/ 20873 w 750545"/>
              <a:gd name="connsiteY20" fmla="*/ 1025236 h 1237672"/>
              <a:gd name="connsiteX21" fmla="*/ 2400 w 750545"/>
              <a:gd name="connsiteY21" fmla="*/ 997527 h 1237672"/>
              <a:gd name="connsiteX22" fmla="*/ 2400 w 750545"/>
              <a:gd name="connsiteY22" fmla="*/ 794327 h 123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50545" h="1237672">
                <a:moveTo>
                  <a:pt x="187127" y="443345"/>
                </a:moveTo>
                <a:cubicBezTo>
                  <a:pt x="193285" y="335587"/>
                  <a:pt x="182985" y="225610"/>
                  <a:pt x="205600" y="120072"/>
                </a:cubicBezTo>
                <a:cubicBezTo>
                  <a:pt x="221274" y="46926"/>
                  <a:pt x="259186" y="65570"/>
                  <a:pt x="297964" y="46181"/>
                </a:cubicBezTo>
                <a:cubicBezTo>
                  <a:pt x="314021" y="38152"/>
                  <a:pt x="327802" y="25900"/>
                  <a:pt x="344145" y="18472"/>
                </a:cubicBezTo>
                <a:cubicBezTo>
                  <a:pt x="361872" y="10414"/>
                  <a:pt x="381091" y="6157"/>
                  <a:pt x="399564" y="0"/>
                </a:cubicBezTo>
                <a:lnTo>
                  <a:pt x="556582" y="9236"/>
                </a:lnTo>
                <a:cubicBezTo>
                  <a:pt x="590133" y="19559"/>
                  <a:pt x="639709" y="73890"/>
                  <a:pt x="639709" y="73890"/>
                </a:cubicBezTo>
                <a:cubicBezTo>
                  <a:pt x="648945" y="92363"/>
                  <a:pt x="658872" y="110507"/>
                  <a:pt x="667418" y="129309"/>
                </a:cubicBezTo>
                <a:cubicBezTo>
                  <a:pt x="699696" y="200320"/>
                  <a:pt x="670212" y="151971"/>
                  <a:pt x="704364" y="203200"/>
                </a:cubicBezTo>
                <a:cubicBezTo>
                  <a:pt x="707443" y="218594"/>
                  <a:pt x="709555" y="234213"/>
                  <a:pt x="713600" y="249381"/>
                </a:cubicBezTo>
                <a:cubicBezTo>
                  <a:pt x="721882" y="280439"/>
                  <a:pt x="735295" y="310169"/>
                  <a:pt x="741309" y="341745"/>
                </a:cubicBezTo>
                <a:cubicBezTo>
                  <a:pt x="747672" y="375151"/>
                  <a:pt x="747466" y="409478"/>
                  <a:pt x="750545" y="443345"/>
                </a:cubicBezTo>
                <a:cubicBezTo>
                  <a:pt x="741309" y="695806"/>
                  <a:pt x="740835" y="948739"/>
                  <a:pt x="722836" y="1200727"/>
                </a:cubicBezTo>
                <a:cubicBezTo>
                  <a:pt x="722045" y="1211800"/>
                  <a:pt x="705434" y="1215077"/>
                  <a:pt x="695127" y="1219200"/>
                </a:cubicBezTo>
                <a:cubicBezTo>
                  <a:pt x="674316" y="1227524"/>
                  <a:pt x="652024" y="1231515"/>
                  <a:pt x="630473" y="1237672"/>
                </a:cubicBezTo>
                <a:lnTo>
                  <a:pt x="362618" y="1219200"/>
                </a:lnTo>
                <a:cubicBezTo>
                  <a:pt x="337877" y="1217194"/>
                  <a:pt x="312889" y="1215648"/>
                  <a:pt x="288727" y="1209963"/>
                </a:cubicBezTo>
                <a:cubicBezTo>
                  <a:pt x="256492" y="1202378"/>
                  <a:pt x="164639" y="1166894"/>
                  <a:pt x="131709" y="1154545"/>
                </a:cubicBezTo>
                <a:cubicBezTo>
                  <a:pt x="116315" y="1142230"/>
                  <a:pt x="100114" y="1130861"/>
                  <a:pt x="85527" y="1117600"/>
                </a:cubicBezTo>
                <a:cubicBezTo>
                  <a:pt x="66196" y="1100027"/>
                  <a:pt x="30109" y="1062181"/>
                  <a:pt x="30109" y="1062181"/>
                </a:cubicBezTo>
                <a:cubicBezTo>
                  <a:pt x="27030" y="1049866"/>
                  <a:pt x="25873" y="1036904"/>
                  <a:pt x="20873" y="1025236"/>
                </a:cubicBezTo>
                <a:cubicBezTo>
                  <a:pt x="16500" y="1015033"/>
                  <a:pt x="3285" y="1008592"/>
                  <a:pt x="2400" y="997527"/>
                </a:cubicBezTo>
                <a:cubicBezTo>
                  <a:pt x="-3001" y="930009"/>
                  <a:pt x="2400" y="862060"/>
                  <a:pt x="2400" y="794327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55576" y="6165304"/>
            <a:ext cx="4466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обозначают цифры:  5,  3?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5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475656" y="2996952"/>
            <a:ext cx="54006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801091" y="2595418"/>
            <a:ext cx="5080000" cy="702974"/>
          </a:xfrm>
          <a:custGeom>
            <a:avLst/>
            <a:gdLst>
              <a:gd name="connsiteX0" fmla="*/ 0 w 5080000"/>
              <a:gd name="connsiteY0" fmla="*/ 0 h 702974"/>
              <a:gd name="connsiteX1" fmla="*/ 46182 w 5080000"/>
              <a:gd name="connsiteY1" fmla="*/ 9237 h 702974"/>
              <a:gd name="connsiteX2" fmla="*/ 73891 w 5080000"/>
              <a:gd name="connsiteY2" fmla="*/ 64655 h 702974"/>
              <a:gd name="connsiteX3" fmla="*/ 92364 w 5080000"/>
              <a:gd name="connsiteY3" fmla="*/ 92364 h 702974"/>
              <a:gd name="connsiteX4" fmla="*/ 129309 w 5080000"/>
              <a:gd name="connsiteY4" fmla="*/ 212437 h 702974"/>
              <a:gd name="connsiteX5" fmla="*/ 147782 w 5080000"/>
              <a:gd name="connsiteY5" fmla="*/ 267855 h 702974"/>
              <a:gd name="connsiteX6" fmla="*/ 193964 w 5080000"/>
              <a:gd name="connsiteY6" fmla="*/ 369455 h 702974"/>
              <a:gd name="connsiteX7" fmla="*/ 221673 w 5080000"/>
              <a:gd name="connsiteY7" fmla="*/ 397164 h 702974"/>
              <a:gd name="connsiteX8" fmla="*/ 295564 w 5080000"/>
              <a:gd name="connsiteY8" fmla="*/ 489527 h 702974"/>
              <a:gd name="connsiteX9" fmla="*/ 323273 w 5080000"/>
              <a:gd name="connsiteY9" fmla="*/ 526473 h 702974"/>
              <a:gd name="connsiteX10" fmla="*/ 341745 w 5080000"/>
              <a:gd name="connsiteY10" fmla="*/ 554182 h 702974"/>
              <a:gd name="connsiteX11" fmla="*/ 369454 w 5080000"/>
              <a:gd name="connsiteY11" fmla="*/ 572655 h 702974"/>
              <a:gd name="connsiteX12" fmla="*/ 387927 w 5080000"/>
              <a:gd name="connsiteY12" fmla="*/ 609600 h 702974"/>
              <a:gd name="connsiteX13" fmla="*/ 443345 w 5080000"/>
              <a:gd name="connsiteY13" fmla="*/ 646546 h 702974"/>
              <a:gd name="connsiteX14" fmla="*/ 628073 w 5080000"/>
              <a:gd name="connsiteY14" fmla="*/ 683491 h 702974"/>
              <a:gd name="connsiteX15" fmla="*/ 877454 w 5080000"/>
              <a:gd name="connsiteY15" fmla="*/ 674255 h 702974"/>
              <a:gd name="connsiteX16" fmla="*/ 905164 w 5080000"/>
              <a:gd name="connsiteY16" fmla="*/ 665018 h 702974"/>
              <a:gd name="connsiteX17" fmla="*/ 951345 w 5080000"/>
              <a:gd name="connsiteY17" fmla="*/ 646546 h 702974"/>
              <a:gd name="connsiteX18" fmla="*/ 1099127 w 5080000"/>
              <a:gd name="connsiteY18" fmla="*/ 600364 h 702974"/>
              <a:gd name="connsiteX19" fmla="*/ 1209964 w 5080000"/>
              <a:gd name="connsiteY19" fmla="*/ 572655 h 702974"/>
              <a:gd name="connsiteX20" fmla="*/ 1265382 w 5080000"/>
              <a:gd name="connsiteY20" fmla="*/ 554182 h 702974"/>
              <a:gd name="connsiteX21" fmla="*/ 1293091 w 5080000"/>
              <a:gd name="connsiteY21" fmla="*/ 544946 h 702974"/>
              <a:gd name="connsiteX22" fmla="*/ 1348509 w 5080000"/>
              <a:gd name="connsiteY22" fmla="*/ 508000 h 702974"/>
              <a:gd name="connsiteX23" fmla="*/ 1376218 w 5080000"/>
              <a:gd name="connsiteY23" fmla="*/ 489527 h 702974"/>
              <a:gd name="connsiteX24" fmla="*/ 1403927 w 5080000"/>
              <a:gd name="connsiteY24" fmla="*/ 480291 h 702974"/>
              <a:gd name="connsiteX25" fmla="*/ 1440873 w 5080000"/>
              <a:gd name="connsiteY25" fmla="*/ 452582 h 702974"/>
              <a:gd name="connsiteX26" fmla="*/ 1468582 w 5080000"/>
              <a:gd name="connsiteY26" fmla="*/ 443346 h 702974"/>
              <a:gd name="connsiteX27" fmla="*/ 1505527 w 5080000"/>
              <a:gd name="connsiteY27" fmla="*/ 424873 h 702974"/>
              <a:gd name="connsiteX28" fmla="*/ 1542473 w 5080000"/>
              <a:gd name="connsiteY28" fmla="*/ 397164 h 702974"/>
              <a:gd name="connsiteX29" fmla="*/ 1579418 w 5080000"/>
              <a:gd name="connsiteY29" fmla="*/ 387927 h 702974"/>
              <a:gd name="connsiteX30" fmla="*/ 1607127 w 5080000"/>
              <a:gd name="connsiteY30" fmla="*/ 378691 h 702974"/>
              <a:gd name="connsiteX31" fmla="*/ 1634836 w 5080000"/>
              <a:gd name="connsiteY31" fmla="*/ 360218 h 702974"/>
              <a:gd name="connsiteX32" fmla="*/ 1662545 w 5080000"/>
              <a:gd name="connsiteY32" fmla="*/ 350982 h 702974"/>
              <a:gd name="connsiteX33" fmla="*/ 1717964 w 5080000"/>
              <a:gd name="connsiteY33" fmla="*/ 314037 h 702974"/>
              <a:gd name="connsiteX34" fmla="*/ 1810327 w 5080000"/>
              <a:gd name="connsiteY34" fmla="*/ 295564 h 702974"/>
              <a:gd name="connsiteX35" fmla="*/ 2041236 w 5080000"/>
              <a:gd name="connsiteY35" fmla="*/ 286327 h 702974"/>
              <a:gd name="connsiteX36" fmla="*/ 2059709 w 5080000"/>
              <a:gd name="connsiteY36" fmla="*/ 314037 h 702974"/>
              <a:gd name="connsiteX37" fmla="*/ 2105891 w 5080000"/>
              <a:gd name="connsiteY37" fmla="*/ 332509 h 702974"/>
              <a:gd name="connsiteX38" fmla="*/ 2161309 w 5080000"/>
              <a:gd name="connsiteY38" fmla="*/ 350982 h 702974"/>
              <a:gd name="connsiteX39" fmla="*/ 2216727 w 5080000"/>
              <a:gd name="connsiteY39" fmla="*/ 387927 h 702974"/>
              <a:gd name="connsiteX40" fmla="*/ 2281382 w 5080000"/>
              <a:gd name="connsiteY40" fmla="*/ 434109 h 702974"/>
              <a:gd name="connsiteX41" fmla="*/ 2346036 w 5080000"/>
              <a:gd name="connsiteY41" fmla="*/ 480291 h 702974"/>
              <a:gd name="connsiteX42" fmla="*/ 2410691 w 5080000"/>
              <a:gd name="connsiteY42" fmla="*/ 526473 h 702974"/>
              <a:gd name="connsiteX43" fmla="*/ 2475345 w 5080000"/>
              <a:gd name="connsiteY43" fmla="*/ 544946 h 702974"/>
              <a:gd name="connsiteX44" fmla="*/ 2567709 w 5080000"/>
              <a:gd name="connsiteY44" fmla="*/ 563418 h 702974"/>
              <a:gd name="connsiteX45" fmla="*/ 2660073 w 5080000"/>
              <a:gd name="connsiteY45" fmla="*/ 600364 h 702974"/>
              <a:gd name="connsiteX46" fmla="*/ 2780145 w 5080000"/>
              <a:gd name="connsiteY46" fmla="*/ 628073 h 702974"/>
              <a:gd name="connsiteX47" fmla="*/ 2817091 w 5080000"/>
              <a:gd name="connsiteY47" fmla="*/ 646546 h 702974"/>
              <a:gd name="connsiteX48" fmla="*/ 3075709 w 5080000"/>
              <a:gd name="connsiteY48" fmla="*/ 674255 h 702974"/>
              <a:gd name="connsiteX49" fmla="*/ 3380509 w 5080000"/>
              <a:gd name="connsiteY49" fmla="*/ 683491 h 702974"/>
              <a:gd name="connsiteX50" fmla="*/ 3417454 w 5080000"/>
              <a:gd name="connsiteY50" fmla="*/ 665018 h 702974"/>
              <a:gd name="connsiteX51" fmla="*/ 3454400 w 5080000"/>
              <a:gd name="connsiteY51" fmla="*/ 655782 h 702974"/>
              <a:gd name="connsiteX52" fmla="*/ 3500582 w 5080000"/>
              <a:gd name="connsiteY52" fmla="*/ 628073 h 702974"/>
              <a:gd name="connsiteX53" fmla="*/ 3565236 w 5080000"/>
              <a:gd name="connsiteY53" fmla="*/ 600364 h 702974"/>
              <a:gd name="connsiteX54" fmla="*/ 3592945 w 5080000"/>
              <a:gd name="connsiteY54" fmla="*/ 591127 h 702974"/>
              <a:gd name="connsiteX55" fmla="*/ 3639127 w 5080000"/>
              <a:gd name="connsiteY55" fmla="*/ 563418 h 702974"/>
              <a:gd name="connsiteX56" fmla="*/ 3713018 w 5080000"/>
              <a:gd name="connsiteY56" fmla="*/ 526473 h 702974"/>
              <a:gd name="connsiteX57" fmla="*/ 3749964 w 5080000"/>
              <a:gd name="connsiteY57" fmla="*/ 508000 h 702974"/>
              <a:gd name="connsiteX58" fmla="*/ 3786909 w 5080000"/>
              <a:gd name="connsiteY58" fmla="*/ 498764 h 702974"/>
              <a:gd name="connsiteX59" fmla="*/ 3833091 w 5080000"/>
              <a:gd name="connsiteY59" fmla="*/ 461818 h 702974"/>
              <a:gd name="connsiteX60" fmla="*/ 3860800 w 5080000"/>
              <a:gd name="connsiteY60" fmla="*/ 452582 h 702974"/>
              <a:gd name="connsiteX61" fmla="*/ 3906982 w 5080000"/>
              <a:gd name="connsiteY61" fmla="*/ 415637 h 702974"/>
              <a:gd name="connsiteX62" fmla="*/ 3943927 w 5080000"/>
              <a:gd name="connsiteY62" fmla="*/ 406400 h 702974"/>
              <a:gd name="connsiteX63" fmla="*/ 3980873 w 5080000"/>
              <a:gd name="connsiteY63" fmla="*/ 387927 h 702974"/>
              <a:gd name="connsiteX64" fmla="*/ 4008582 w 5080000"/>
              <a:gd name="connsiteY64" fmla="*/ 378691 h 702974"/>
              <a:gd name="connsiteX65" fmla="*/ 4082473 w 5080000"/>
              <a:gd name="connsiteY65" fmla="*/ 341746 h 702974"/>
              <a:gd name="connsiteX66" fmla="*/ 4137891 w 5080000"/>
              <a:gd name="connsiteY66" fmla="*/ 323273 h 702974"/>
              <a:gd name="connsiteX67" fmla="*/ 4248727 w 5080000"/>
              <a:gd name="connsiteY67" fmla="*/ 277091 h 702974"/>
              <a:gd name="connsiteX68" fmla="*/ 4322618 w 5080000"/>
              <a:gd name="connsiteY68" fmla="*/ 258618 h 702974"/>
              <a:gd name="connsiteX69" fmla="*/ 4359564 w 5080000"/>
              <a:gd name="connsiteY69" fmla="*/ 240146 h 702974"/>
              <a:gd name="connsiteX70" fmla="*/ 4387273 w 5080000"/>
              <a:gd name="connsiteY70" fmla="*/ 230909 h 702974"/>
              <a:gd name="connsiteX71" fmla="*/ 4461164 w 5080000"/>
              <a:gd name="connsiteY71" fmla="*/ 193964 h 702974"/>
              <a:gd name="connsiteX72" fmla="*/ 4618182 w 5080000"/>
              <a:gd name="connsiteY72" fmla="*/ 166255 h 702974"/>
              <a:gd name="connsiteX73" fmla="*/ 4682836 w 5080000"/>
              <a:gd name="connsiteY73" fmla="*/ 157018 h 702974"/>
              <a:gd name="connsiteX74" fmla="*/ 4719782 w 5080000"/>
              <a:gd name="connsiteY74" fmla="*/ 147782 h 702974"/>
              <a:gd name="connsiteX75" fmla="*/ 4886036 w 5080000"/>
              <a:gd name="connsiteY75" fmla="*/ 129309 h 702974"/>
              <a:gd name="connsiteX76" fmla="*/ 4932218 w 5080000"/>
              <a:gd name="connsiteY76" fmla="*/ 120073 h 702974"/>
              <a:gd name="connsiteX77" fmla="*/ 4987636 w 5080000"/>
              <a:gd name="connsiteY77" fmla="*/ 101600 h 702974"/>
              <a:gd name="connsiteX78" fmla="*/ 5015345 w 5080000"/>
              <a:gd name="connsiteY78" fmla="*/ 92364 h 702974"/>
              <a:gd name="connsiteX79" fmla="*/ 5052291 w 5080000"/>
              <a:gd name="connsiteY79" fmla="*/ 83127 h 702974"/>
              <a:gd name="connsiteX80" fmla="*/ 5080000 w 5080000"/>
              <a:gd name="connsiteY80" fmla="*/ 73891 h 70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5080000" h="702974">
                <a:moveTo>
                  <a:pt x="0" y="0"/>
                </a:moveTo>
                <a:cubicBezTo>
                  <a:pt x="15394" y="3079"/>
                  <a:pt x="32552" y="1448"/>
                  <a:pt x="46182" y="9237"/>
                </a:cubicBezTo>
                <a:cubicBezTo>
                  <a:pt x="64709" y="19824"/>
                  <a:pt x="65832" y="48538"/>
                  <a:pt x="73891" y="64655"/>
                </a:cubicBezTo>
                <a:cubicBezTo>
                  <a:pt x="78856" y="74584"/>
                  <a:pt x="86206" y="83128"/>
                  <a:pt x="92364" y="92364"/>
                </a:cubicBezTo>
                <a:cubicBezTo>
                  <a:pt x="108683" y="157643"/>
                  <a:pt x="97587" y="117271"/>
                  <a:pt x="129309" y="212437"/>
                </a:cubicBezTo>
                <a:lnTo>
                  <a:pt x="147782" y="267855"/>
                </a:lnTo>
                <a:cubicBezTo>
                  <a:pt x="158426" y="299788"/>
                  <a:pt x="173311" y="348802"/>
                  <a:pt x="193964" y="369455"/>
                </a:cubicBezTo>
                <a:lnTo>
                  <a:pt x="221673" y="397164"/>
                </a:lnTo>
                <a:cubicBezTo>
                  <a:pt x="268999" y="491818"/>
                  <a:pt x="197829" y="359211"/>
                  <a:pt x="295564" y="489527"/>
                </a:cubicBezTo>
                <a:cubicBezTo>
                  <a:pt x="304800" y="501842"/>
                  <a:pt x="314326" y="513946"/>
                  <a:pt x="323273" y="526473"/>
                </a:cubicBezTo>
                <a:cubicBezTo>
                  <a:pt x="329725" y="535506"/>
                  <a:pt x="333896" y="546333"/>
                  <a:pt x="341745" y="554182"/>
                </a:cubicBezTo>
                <a:cubicBezTo>
                  <a:pt x="349594" y="562032"/>
                  <a:pt x="360218" y="566497"/>
                  <a:pt x="369454" y="572655"/>
                </a:cubicBezTo>
                <a:cubicBezTo>
                  <a:pt x="375612" y="584970"/>
                  <a:pt x="378191" y="599864"/>
                  <a:pt x="387927" y="609600"/>
                </a:cubicBezTo>
                <a:cubicBezTo>
                  <a:pt x="403626" y="625299"/>
                  <a:pt x="424872" y="634231"/>
                  <a:pt x="443345" y="646546"/>
                </a:cubicBezTo>
                <a:cubicBezTo>
                  <a:pt x="514901" y="694250"/>
                  <a:pt x="460044" y="663723"/>
                  <a:pt x="628073" y="683491"/>
                </a:cubicBezTo>
                <a:cubicBezTo>
                  <a:pt x="711200" y="680412"/>
                  <a:pt x="794454" y="679788"/>
                  <a:pt x="877454" y="674255"/>
                </a:cubicBezTo>
                <a:cubicBezTo>
                  <a:pt x="887169" y="673607"/>
                  <a:pt x="896048" y="668437"/>
                  <a:pt x="905164" y="665018"/>
                </a:cubicBezTo>
                <a:cubicBezTo>
                  <a:pt x="920688" y="659197"/>
                  <a:pt x="935616" y="651789"/>
                  <a:pt x="951345" y="646546"/>
                </a:cubicBezTo>
                <a:cubicBezTo>
                  <a:pt x="1000307" y="630226"/>
                  <a:pt x="1049058" y="612881"/>
                  <a:pt x="1099127" y="600364"/>
                </a:cubicBezTo>
                <a:cubicBezTo>
                  <a:pt x="1136073" y="591128"/>
                  <a:pt x="1173836" y="584698"/>
                  <a:pt x="1209964" y="572655"/>
                </a:cubicBezTo>
                <a:lnTo>
                  <a:pt x="1265382" y="554182"/>
                </a:lnTo>
                <a:lnTo>
                  <a:pt x="1293091" y="544946"/>
                </a:lnTo>
                <a:cubicBezTo>
                  <a:pt x="1325560" y="496244"/>
                  <a:pt x="1292842" y="531858"/>
                  <a:pt x="1348509" y="508000"/>
                </a:cubicBezTo>
                <a:cubicBezTo>
                  <a:pt x="1358712" y="503627"/>
                  <a:pt x="1366289" y="494491"/>
                  <a:pt x="1376218" y="489527"/>
                </a:cubicBezTo>
                <a:cubicBezTo>
                  <a:pt x="1384926" y="485173"/>
                  <a:pt x="1394691" y="483370"/>
                  <a:pt x="1403927" y="480291"/>
                </a:cubicBezTo>
                <a:cubicBezTo>
                  <a:pt x="1416242" y="471055"/>
                  <a:pt x="1427507" y="460219"/>
                  <a:pt x="1440873" y="452582"/>
                </a:cubicBezTo>
                <a:cubicBezTo>
                  <a:pt x="1449326" y="447752"/>
                  <a:pt x="1459633" y="447181"/>
                  <a:pt x="1468582" y="443346"/>
                </a:cubicBezTo>
                <a:cubicBezTo>
                  <a:pt x="1481237" y="437922"/>
                  <a:pt x="1493851" y="432170"/>
                  <a:pt x="1505527" y="424873"/>
                </a:cubicBezTo>
                <a:cubicBezTo>
                  <a:pt x="1518581" y="416714"/>
                  <a:pt x="1528704" y="404049"/>
                  <a:pt x="1542473" y="397164"/>
                </a:cubicBezTo>
                <a:cubicBezTo>
                  <a:pt x="1553827" y="391487"/>
                  <a:pt x="1567212" y="391414"/>
                  <a:pt x="1579418" y="387927"/>
                </a:cubicBezTo>
                <a:cubicBezTo>
                  <a:pt x="1588779" y="385252"/>
                  <a:pt x="1597891" y="381770"/>
                  <a:pt x="1607127" y="378691"/>
                </a:cubicBezTo>
                <a:cubicBezTo>
                  <a:pt x="1616363" y="372533"/>
                  <a:pt x="1624907" y="365182"/>
                  <a:pt x="1634836" y="360218"/>
                </a:cubicBezTo>
                <a:cubicBezTo>
                  <a:pt x="1643544" y="355864"/>
                  <a:pt x="1654034" y="355710"/>
                  <a:pt x="1662545" y="350982"/>
                </a:cubicBezTo>
                <a:cubicBezTo>
                  <a:pt x="1681953" y="340200"/>
                  <a:pt x="1696065" y="317687"/>
                  <a:pt x="1717964" y="314037"/>
                </a:cubicBezTo>
                <a:cubicBezTo>
                  <a:pt x="1785903" y="302713"/>
                  <a:pt x="1755214" y="309342"/>
                  <a:pt x="1810327" y="295564"/>
                </a:cubicBezTo>
                <a:cubicBezTo>
                  <a:pt x="1889348" y="242882"/>
                  <a:pt x="1858117" y="255807"/>
                  <a:pt x="2041236" y="286327"/>
                </a:cubicBezTo>
                <a:cubicBezTo>
                  <a:pt x="2052186" y="288152"/>
                  <a:pt x="2050676" y="307585"/>
                  <a:pt x="2059709" y="314037"/>
                </a:cubicBezTo>
                <a:cubicBezTo>
                  <a:pt x="2073201" y="323674"/>
                  <a:pt x="2090309" y="326843"/>
                  <a:pt x="2105891" y="332509"/>
                </a:cubicBezTo>
                <a:cubicBezTo>
                  <a:pt x="2124191" y="339163"/>
                  <a:pt x="2161309" y="350982"/>
                  <a:pt x="2161309" y="350982"/>
                </a:cubicBezTo>
                <a:cubicBezTo>
                  <a:pt x="2179782" y="363297"/>
                  <a:pt x="2201029" y="372228"/>
                  <a:pt x="2216727" y="387927"/>
                </a:cubicBezTo>
                <a:cubicBezTo>
                  <a:pt x="2254172" y="425373"/>
                  <a:pt x="2232753" y="409796"/>
                  <a:pt x="2281382" y="434109"/>
                </a:cubicBezTo>
                <a:cubicBezTo>
                  <a:pt x="2334203" y="486930"/>
                  <a:pt x="2281200" y="439768"/>
                  <a:pt x="2346036" y="480291"/>
                </a:cubicBezTo>
                <a:cubicBezTo>
                  <a:pt x="2362761" y="490744"/>
                  <a:pt x="2391159" y="516707"/>
                  <a:pt x="2410691" y="526473"/>
                </a:cubicBezTo>
                <a:cubicBezTo>
                  <a:pt x="2422803" y="532529"/>
                  <a:pt x="2464993" y="542728"/>
                  <a:pt x="2475345" y="544946"/>
                </a:cubicBezTo>
                <a:cubicBezTo>
                  <a:pt x="2506046" y="551525"/>
                  <a:pt x="2567709" y="563418"/>
                  <a:pt x="2567709" y="563418"/>
                </a:cubicBezTo>
                <a:cubicBezTo>
                  <a:pt x="2612291" y="593140"/>
                  <a:pt x="2588331" y="581233"/>
                  <a:pt x="2660073" y="600364"/>
                </a:cubicBezTo>
                <a:cubicBezTo>
                  <a:pt x="2726917" y="618189"/>
                  <a:pt x="2722843" y="616613"/>
                  <a:pt x="2780145" y="628073"/>
                </a:cubicBezTo>
                <a:cubicBezTo>
                  <a:pt x="2792460" y="634231"/>
                  <a:pt x="2803589" y="643846"/>
                  <a:pt x="2817091" y="646546"/>
                </a:cubicBezTo>
                <a:cubicBezTo>
                  <a:pt x="2882996" y="659727"/>
                  <a:pt x="3004017" y="668280"/>
                  <a:pt x="3075709" y="674255"/>
                </a:cubicBezTo>
                <a:cubicBezTo>
                  <a:pt x="3201302" y="716118"/>
                  <a:pt x="3149009" y="705894"/>
                  <a:pt x="3380509" y="683491"/>
                </a:cubicBezTo>
                <a:cubicBezTo>
                  <a:pt x="3394214" y="682165"/>
                  <a:pt x="3404562" y="669852"/>
                  <a:pt x="3417454" y="665018"/>
                </a:cubicBezTo>
                <a:cubicBezTo>
                  <a:pt x="3429340" y="660561"/>
                  <a:pt x="3442085" y="658861"/>
                  <a:pt x="3454400" y="655782"/>
                </a:cubicBezTo>
                <a:cubicBezTo>
                  <a:pt x="3469794" y="646546"/>
                  <a:pt x="3484525" y="636102"/>
                  <a:pt x="3500582" y="628073"/>
                </a:cubicBezTo>
                <a:cubicBezTo>
                  <a:pt x="3521554" y="617587"/>
                  <a:pt x="3543466" y="609072"/>
                  <a:pt x="3565236" y="600364"/>
                </a:cubicBezTo>
                <a:cubicBezTo>
                  <a:pt x="3574276" y="596748"/>
                  <a:pt x="3584237" y="595481"/>
                  <a:pt x="3592945" y="591127"/>
                </a:cubicBezTo>
                <a:cubicBezTo>
                  <a:pt x="3609002" y="583098"/>
                  <a:pt x="3623320" y="571929"/>
                  <a:pt x="3639127" y="563418"/>
                </a:cubicBezTo>
                <a:cubicBezTo>
                  <a:pt x="3663373" y="550363"/>
                  <a:pt x="3688388" y="538788"/>
                  <a:pt x="3713018" y="526473"/>
                </a:cubicBezTo>
                <a:cubicBezTo>
                  <a:pt x="3725333" y="520315"/>
                  <a:pt x="3736606" y="511339"/>
                  <a:pt x="3749964" y="508000"/>
                </a:cubicBezTo>
                <a:lnTo>
                  <a:pt x="3786909" y="498764"/>
                </a:lnTo>
                <a:cubicBezTo>
                  <a:pt x="3802303" y="486449"/>
                  <a:pt x="3816374" y="472266"/>
                  <a:pt x="3833091" y="461818"/>
                </a:cubicBezTo>
                <a:cubicBezTo>
                  <a:pt x="3841347" y="456658"/>
                  <a:pt x="3852544" y="457742"/>
                  <a:pt x="3860800" y="452582"/>
                </a:cubicBezTo>
                <a:cubicBezTo>
                  <a:pt x="3877517" y="442134"/>
                  <a:pt x="3889749" y="425211"/>
                  <a:pt x="3906982" y="415637"/>
                </a:cubicBezTo>
                <a:cubicBezTo>
                  <a:pt x="3918079" y="409472"/>
                  <a:pt x="3932041" y="410857"/>
                  <a:pt x="3943927" y="406400"/>
                </a:cubicBezTo>
                <a:cubicBezTo>
                  <a:pt x="3956819" y="401565"/>
                  <a:pt x="3968217" y="393351"/>
                  <a:pt x="3980873" y="387927"/>
                </a:cubicBezTo>
                <a:cubicBezTo>
                  <a:pt x="3989822" y="384092"/>
                  <a:pt x="3999719" y="382720"/>
                  <a:pt x="4008582" y="378691"/>
                </a:cubicBezTo>
                <a:cubicBezTo>
                  <a:pt x="4033651" y="367296"/>
                  <a:pt x="4056349" y="350454"/>
                  <a:pt x="4082473" y="341746"/>
                </a:cubicBezTo>
                <a:cubicBezTo>
                  <a:pt x="4100946" y="335588"/>
                  <a:pt x="4119743" y="330331"/>
                  <a:pt x="4137891" y="323273"/>
                </a:cubicBezTo>
                <a:cubicBezTo>
                  <a:pt x="4175194" y="308766"/>
                  <a:pt x="4209480" y="284940"/>
                  <a:pt x="4248727" y="277091"/>
                </a:cubicBezTo>
                <a:cubicBezTo>
                  <a:pt x="4275843" y="271668"/>
                  <a:pt x="4297761" y="269271"/>
                  <a:pt x="4322618" y="258618"/>
                </a:cubicBezTo>
                <a:cubicBezTo>
                  <a:pt x="4335274" y="253194"/>
                  <a:pt x="4346908" y="245570"/>
                  <a:pt x="4359564" y="240146"/>
                </a:cubicBezTo>
                <a:cubicBezTo>
                  <a:pt x="4368513" y="236311"/>
                  <a:pt x="4378410" y="234938"/>
                  <a:pt x="4387273" y="230909"/>
                </a:cubicBezTo>
                <a:cubicBezTo>
                  <a:pt x="4412342" y="219514"/>
                  <a:pt x="4434046" y="198750"/>
                  <a:pt x="4461164" y="193964"/>
                </a:cubicBezTo>
                <a:cubicBezTo>
                  <a:pt x="4513503" y="184728"/>
                  <a:pt x="4565568" y="173772"/>
                  <a:pt x="4618182" y="166255"/>
                </a:cubicBezTo>
                <a:cubicBezTo>
                  <a:pt x="4639733" y="163176"/>
                  <a:pt x="4661417" y="160912"/>
                  <a:pt x="4682836" y="157018"/>
                </a:cubicBezTo>
                <a:cubicBezTo>
                  <a:pt x="4695326" y="154747"/>
                  <a:pt x="4707215" y="149577"/>
                  <a:pt x="4719782" y="147782"/>
                </a:cubicBezTo>
                <a:cubicBezTo>
                  <a:pt x="4951119" y="114735"/>
                  <a:pt x="4689767" y="159505"/>
                  <a:pt x="4886036" y="129309"/>
                </a:cubicBezTo>
                <a:cubicBezTo>
                  <a:pt x="4901552" y="126922"/>
                  <a:pt x="4917072" y="124204"/>
                  <a:pt x="4932218" y="120073"/>
                </a:cubicBezTo>
                <a:cubicBezTo>
                  <a:pt x="4951004" y="114950"/>
                  <a:pt x="4969163" y="107758"/>
                  <a:pt x="4987636" y="101600"/>
                </a:cubicBezTo>
                <a:cubicBezTo>
                  <a:pt x="4996872" y="98521"/>
                  <a:pt x="5005900" y="94725"/>
                  <a:pt x="5015345" y="92364"/>
                </a:cubicBezTo>
                <a:cubicBezTo>
                  <a:pt x="5027660" y="89285"/>
                  <a:pt x="5040085" y="86614"/>
                  <a:pt x="5052291" y="83127"/>
                </a:cubicBezTo>
                <a:cubicBezTo>
                  <a:pt x="5061652" y="80452"/>
                  <a:pt x="5080000" y="73891"/>
                  <a:pt x="5080000" y="73891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6" y="436510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Сколько точек пересечения кривой и прямой линии?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Сколько получилось отрезков?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2740" y="299695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66564" y="31124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9932" y="257757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692119" y="308702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952444" y="293447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11860" y="294690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64232" y="295476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83490" y="296168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1988448" y="2708920"/>
            <a:ext cx="1323412" cy="252760"/>
          </a:xfrm>
          <a:prstGeom prst="arc">
            <a:avLst>
              <a:gd name="adj1" fmla="val 10723848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1988448" y="2577573"/>
            <a:ext cx="2047792" cy="456115"/>
          </a:xfrm>
          <a:prstGeom prst="arc">
            <a:avLst>
              <a:gd name="adj1" fmla="val 10723848"/>
              <a:gd name="adj2" fmla="val 2152874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1988448" y="2348879"/>
            <a:ext cx="3831046" cy="922813"/>
          </a:xfrm>
          <a:prstGeom prst="arc">
            <a:avLst>
              <a:gd name="adj1" fmla="val 10791658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0800000">
            <a:off x="3311860" y="2640445"/>
            <a:ext cx="2507634" cy="932570"/>
          </a:xfrm>
          <a:prstGeom prst="arc">
            <a:avLst>
              <a:gd name="adj1" fmla="val 10723848"/>
              <a:gd name="adj2" fmla="val 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4010414" y="2766152"/>
            <a:ext cx="1809080" cy="267535"/>
          </a:xfrm>
          <a:prstGeom prst="arc">
            <a:avLst>
              <a:gd name="adj1" fmla="val 10723848"/>
              <a:gd name="adj2" fmla="val 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0800000">
            <a:off x="3347864" y="2900390"/>
            <a:ext cx="652372" cy="252761"/>
          </a:xfrm>
          <a:prstGeom prst="arc">
            <a:avLst>
              <a:gd name="adj1" fmla="val 10723848"/>
              <a:gd name="adj2" fmla="val 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57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4</cp:revision>
  <dcterms:created xsi:type="dcterms:W3CDTF">2015-11-18T16:58:44Z</dcterms:created>
  <dcterms:modified xsi:type="dcterms:W3CDTF">2015-11-18T17:37:42Z</dcterms:modified>
</cp:coreProperties>
</file>