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973079" y="3710772"/>
            <a:ext cx="1224136" cy="11521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7-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апля 4"/>
          <p:cNvSpPr/>
          <p:nvPr/>
        </p:nvSpPr>
        <p:spPr>
          <a:xfrm rot="15579682">
            <a:off x="2873590" y="2641641"/>
            <a:ext cx="1261594" cy="1098121"/>
          </a:xfrm>
          <a:prstGeom prst="teardrop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 rot="3296167">
            <a:off x="144756" y="1453041"/>
            <a:ext cx="1336181" cy="1257781"/>
          </a:xfrm>
          <a:prstGeom prst="teardrop">
            <a:avLst>
              <a:gd name="adj" fmla="val 9585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9129584">
            <a:off x="2206588" y="432703"/>
            <a:ext cx="1418456" cy="1188822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Капля 7"/>
          <p:cNvSpPr/>
          <p:nvPr/>
        </p:nvSpPr>
        <p:spPr>
          <a:xfrm rot="6622306">
            <a:off x="933760" y="404275"/>
            <a:ext cx="1360227" cy="1249288"/>
          </a:xfrm>
          <a:prstGeom prst="teardrop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2444517">
            <a:off x="3159431" y="1208793"/>
            <a:ext cx="1200191" cy="1351103"/>
          </a:xfrm>
          <a:prstGeom prst="teardrop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9057305">
            <a:off x="1816270" y="3252850"/>
            <a:ext cx="1239866" cy="1314982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320929">
            <a:off x="611559" y="2761986"/>
            <a:ext cx="1202432" cy="1368152"/>
          </a:xfrm>
          <a:prstGeom prst="teardro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46722" y="3508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1932" y="31875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457840" y="165326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548408" y="8895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306997" y="298564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49707" y="19233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485595" y="8442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9" name="Капля 18"/>
          <p:cNvSpPr/>
          <p:nvPr/>
        </p:nvSpPr>
        <p:spPr>
          <a:xfrm rot="9129584">
            <a:off x="6567705" y="2335447"/>
            <a:ext cx="1418456" cy="1188822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Капля 19"/>
          <p:cNvSpPr/>
          <p:nvPr/>
        </p:nvSpPr>
        <p:spPr>
          <a:xfrm rot="12444517">
            <a:off x="7416693" y="3356537"/>
            <a:ext cx="1200191" cy="1351103"/>
          </a:xfrm>
          <a:prstGeom prst="teardrop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апля 20"/>
          <p:cNvSpPr/>
          <p:nvPr/>
        </p:nvSpPr>
        <p:spPr>
          <a:xfrm rot="15579682">
            <a:off x="7011456" y="4713073"/>
            <a:ext cx="1261594" cy="1098121"/>
          </a:xfrm>
          <a:prstGeom prst="teardrop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апля 23"/>
          <p:cNvSpPr/>
          <p:nvPr/>
        </p:nvSpPr>
        <p:spPr>
          <a:xfrm rot="19057305">
            <a:off x="5932288" y="5108953"/>
            <a:ext cx="1239866" cy="1314982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апля 24"/>
          <p:cNvSpPr/>
          <p:nvPr/>
        </p:nvSpPr>
        <p:spPr>
          <a:xfrm rot="320929">
            <a:off x="4792462" y="4565299"/>
            <a:ext cx="1202432" cy="1368152"/>
          </a:xfrm>
          <a:prstGeom prst="teardro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апля 25"/>
          <p:cNvSpPr/>
          <p:nvPr/>
        </p:nvSpPr>
        <p:spPr>
          <a:xfrm rot="3296167">
            <a:off x="4470146" y="3281450"/>
            <a:ext cx="1336181" cy="1257781"/>
          </a:xfrm>
          <a:prstGeom prst="teardrop">
            <a:avLst>
              <a:gd name="adj" fmla="val 9585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апля 26"/>
          <p:cNvSpPr/>
          <p:nvPr/>
        </p:nvSpPr>
        <p:spPr>
          <a:xfrm rot="6622306">
            <a:off x="5280452" y="2257983"/>
            <a:ext cx="1360227" cy="1249288"/>
          </a:xfrm>
          <a:prstGeom prst="teardrop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453336" y="50005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344160" y="500410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085928" y="2712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1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976752" y="36715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790729" y="37628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362216" y="550483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776861" y="26643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35" name="Овал 34"/>
          <p:cNvSpPr/>
          <p:nvPr/>
        </p:nvSpPr>
        <p:spPr>
          <a:xfrm>
            <a:off x="1724740" y="1864931"/>
            <a:ext cx="1126294" cy="106492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9 -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 rot="8015198">
            <a:off x="425774" y="598868"/>
            <a:ext cx="1257785" cy="1219230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апля 2"/>
          <p:cNvSpPr/>
          <p:nvPr/>
        </p:nvSpPr>
        <p:spPr>
          <a:xfrm rot="8015198">
            <a:off x="1937941" y="598868"/>
            <a:ext cx="1257785" cy="1219230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апля 3"/>
          <p:cNvSpPr/>
          <p:nvPr/>
        </p:nvSpPr>
        <p:spPr>
          <a:xfrm rot="8015198">
            <a:off x="3378102" y="670876"/>
            <a:ext cx="1257785" cy="1219230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rot="8015198">
            <a:off x="4890270" y="670876"/>
            <a:ext cx="1257785" cy="1219230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 rot="8015198">
            <a:off x="6619963" y="643561"/>
            <a:ext cx="1257785" cy="1219230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учное управление 6"/>
          <p:cNvSpPr/>
          <p:nvPr/>
        </p:nvSpPr>
        <p:spPr>
          <a:xfrm>
            <a:off x="532505" y="2126708"/>
            <a:ext cx="1044322" cy="743600"/>
          </a:xfrm>
          <a:prstGeom prst="flowChartManualOperat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Блок-схема: ручное управление 7"/>
          <p:cNvSpPr/>
          <p:nvPr/>
        </p:nvSpPr>
        <p:spPr>
          <a:xfrm>
            <a:off x="2044672" y="2144277"/>
            <a:ext cx="1044322" cy="743600"/>
          </a:xfrm>
          <a:prstGeom prst="flowChartManualOperati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Блок-схема: ручное управление 8"/>
          <p:cNvSpPr/>
          <p:nvPr/>
        </p:nvSpPr>
        <p:spPr>
          <a:xfrm>
            <a:off x="3484833" y="2204864"/>
            <a:ext cx="1044322" cy="743600"/>
          </a:xfrm>
          <a:prstGeom prst="flowChartManualOperati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0" name="Блок-схема: ручное управление 9"/>
          <p:cNvSpPr/>
          <p:nvPr/>
        </p:nvSpPr>
        <p:spPr>
          <a:xfrm>
            <a:off x="4997001" y="2156318"/>
            <a:ext cx="1044322" cy="743600"/>
          </a:xfrm>
          <a:prstGeom prst="flowChartManualOpe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11" name="Блок-схема: ручное управление 10"/>
          <p:cNvSpPr/>
          <p:nvPr/>
        </p:nvSpPr>
        <p:spPr>
          <a:xfrm>
            <a:off x="6726241" y="2226002"/>
            <a:ext cx="1044322" cy="743600"/>
          </a:xfrm>
          <a:prstGeom prst="flowChartManualOper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" name="Хорда 11"/>
          <p:cNvSpPr/>
          <p:nvPr/>
        </p:nvSpPr>
        <p:spPr>
          <a:xfrm rot="6770500">
            <a:off x="551179" y="4768449"/>
            <a:ext cx="1083344" cy="1143081"/>
          </a:xfrm>
          <a:prstGeom prst="chord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Хорда 12"/>
          <p:cNvSpPr/>
          <p:nvPr/>
        </p:nvSpPr>
        <p:spPr>
          <a:xfrm rot="6770500">
            <a:off x="3619987" y="4825237"/>
            <a:ext cx="1083344" cy="1143081"/>
          </a:xfrm>
          <a:prstGeom prst="chord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Хорда 13"/>
          <p:cNvSpPr/>
          <p:nvPr/>
        </p:nvSpPr>
        <p:spPr>
          <a:xfrm rot="6770500">
            <a:off x="5077467" y="4821412"/>
            <a:ext cx="1083344" cy="1143081"/>
          </a:xfrm>
          <a:prstGeom prst="chord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Хорда 14"/>
          <p:cNvSpPr/>
          <p:nvPr/>
        </p:nvSpPr>
        <p:spPr>
          <a:xfrm rot="6770500">
            <a:off x="2125140" y="4825239"/>
            <a:ext cx="1083344" cy="1143081"/>
          </a:xfrm>
          <a:prstGeom prst="chord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Хорда 15"/>
          <p:cNvSpPr/>
          <p:nvPr/>
        </p:nvSpPr>
        <p:spPr>
          <a:xfrm rot="6770500">
            <a:off x="6707183" y="4821411"/>
            <a:ext cx="1083344" cy="1143081"/>
          </a:xfrm>
          <a:prstGeom prst="chord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0204" y="493128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6 - 2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2350" y="501317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8 - 5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00944" y="510915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9 - 4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44677" y="501317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7 - 1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8897" y="5024543"/>
            <a:ext cx="91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5 - 3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092851" y="2969602"/>
            <a:ext cx="5999429" cy="17555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8" idx="2"/>
          </p:cNvCxnSpPr>
          <p:nvPr/>
        </p:nvCxnSpPr>
        <p:spPr>
          <a:xfrm flipH="1" flipV="1">
            <a:off x="2566833" y="2887877"/>
            <a:ext cx="99978" cy="19092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0" idx="2"/>
          </p:cNvCxnSpPr>
          <p:nvPr/>
        </p:nvCxnSpPr>
        <p:spPr>
          <a:xfrm flipV="1">
            <a:off x="4161660" y="2899918"/>
            <a:ext cx="1357502" cy="189723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9" idx="2"/>
          </p:cNvCxnSpPr>
          <p:nvPr/>
        </p:nvCxnSpPr>
        <p:spPr>
          <a:xfrm flipH="1" flipV="1">
            <a:off x="4006994" y="2948464"/>
            <a:ext cx="1512168" cy="18486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7" idx="2"/>
          </p:cNvCxnSpPr>
          <p:nvPr/>
        </p:nvCxnSpPr>
        <p:spPr>
          <a:xfrm flipH="1" flipV="1">
            <a:off x="1054666" y="2870308"/>
            <a:ext cx="6193736" cy="19268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6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17329"/>
              </p:ext>
            </p:extLst>
          </p:nvPr>
        </p:nvGraphicFramePr>
        <p:xfrm>
          <a:off x="3131840" y="1412776"/>
          <a:ext cx="88776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3880"/>
                <a:gridCol w="443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6997"/>
              </p:ext>
            </p:extLst>
          </p:nvPr>
        </p:nvGraphicFramePr>
        <p:xfrm>
          <a:off x="4644008" y="1916832"/>
          <a:ext cx="88776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3880"/>
                <a:gridCol w="443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213310"/>
              </p:ext>
            </p:extLst>
          </p:nvPr>
        </p:nvGraphicFramePr>
        <p:xfrm>
          <a:off x="1331640" y="2564904"/>
          <a:ext cx="88776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3880"/>
                <a:gridCol w="443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01790"/>
              </p:ext>
            </p:extLst>
          </p:nvPr>
        </p:nvGraphicFramePr>
        <p:xfrm>
          <a:off x="6732240" y="3933056"/>
          <a:ext cx="88776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3880"/>
                <a:gridCol w="443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ый треугольник 5"/>
          <p:cNvSpPr/>
          <p:nvPr/>
        </p:nvSpPr>
        <p:spPr>
          <a:xfrm rot="8071944">
            <a:off x="3105174" y="954062"/>
            <a:ext cx="914400" cy="914400"/>
          </a:xfrm>
          <a:prstGeom prst="rt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 rot="8071944">
            <a:off x="6705573" y="3474341"/>
            <a:ext cx="914400" cy="914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8071944">
            <a:off x="4617341" y="1458117"/>
            <a:ext cx="914400" cy="914400"/>
          </a:xfrm>
          <a:prstGeom prst="rt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8072798">
            <a:off x="1304975" y="2109998"/>
            <a:ext cx="914400" cy="914400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33489" y="205157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1531" y="9194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05264" y="14536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1930" y="3429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6190" y="25634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13136" y="29328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44131" y="3302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13136" y="36877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99242" y="14112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109845" y="1780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607308" y="2149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207282" y="2508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135033" y="19001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716016" y="22904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135033" y="26597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699758" y="30290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236296" y="39315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858848" y="43008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236296" y="46813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710244" y="5044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25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</Words>
  <Application>Microsoft Office PowerPoint</Application>
  <PresentationFormat>Экран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7</cp:revision>
  <dcterms:created xsi:type="dcterms:W3CDTF">2016-01-20T12:55:04Z</dcterms:created>
  <dcterms:modified xsi:type="dcterms:W3CDTF">2016-02-14T06:36:22Z</dcterms:modified>
</cp:coreProperties>
</file>