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2A5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805" autoAdjust="0"/>
    <p:restoredTop sz="94660"/>
  </p:normalViewPr>
  <p:slideViewPr>
    <p:cSldViewPr>
      <p:cViewPr varScale="1">
        <p:scale>
          <a:sx n="69" d="100"/>
          <a:sy n="69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E27E1-B3A9-43C5-8E5C-BD65811DC3CB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F7E78-8BD2-4CD5-96CD-75CC07AE14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841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F7E78-8BD2-4CD5-96CD-75CC07AE14A5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013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F7E78-8BD2-4CD5-96CD-75CC07AE14A5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013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F7E78-8BD2-4CD5-96CD-75CC07AE14A5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0133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F7E78-8BD2-4CD5-96CD-75CC07AE14A5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0133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F7E78-8BD2-4CD5-96CD-75CC07AE14A5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0133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F7E78-8BD2-4CD5-96CD-75CC07AE14A5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0133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F7E78-8BD2-4CD5-96CD-75CC07AE14A5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013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F7E78-8BD2-4CD5-96CD-75CC07AE14A5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013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F7E78-8BD2-4CD5-96CD-75CC07AE14A5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013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F7E78-8BD2-4CD5-96CD-75CC07AE14A5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013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F7E78-8BD2-4CD5-96CD-75CC07AE14A5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013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F7E78-8BD2-4CD5-96CD-75CC07AE14A5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013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F7E78-8BD2-4CD5-96CD-75CC07AE14A5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013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F7E78-8BD2-4CD5-96CD-75CC07AE14A5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0133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F7E78-8BD2-4CD5-96CD-75CC07AE14A5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013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4437112"/>
            <a:ext cx="9144000" cy="242088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717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723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8576" y="4476639"/>
            <a:ext cx="9144000" cy="242088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231658" y="5758253"/>
            <a:ext cx="196326" cy="983115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6046521"/>
            <a:ext cx="818244" cy="198519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3419872" y="6097498"/>
            <a:ext cx="890360" cy="258021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415296"/>
            <a:ext cx="702928" cy="91791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899760" y="632686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4051535" y="6507088"/>
            <a:ext cx="249585" cy="23428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051535" y="6159699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548496" y="5949281"/>
            <a:ext cx="277092" cy="31209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745241" y="6261216"/>
            <a:ext cx="179498" cy="30816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4481039" y="6226509"/>
            <a:ext cx="233712" cy="30923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597895" y="6479266"/>
            <a:ext cx="172275" cy="2886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794931" y="6046521"/>
            <a:ext cx="110837" cy="26881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4714751" y="617529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4253620" y="6677779"/>
            <a:ext cx="152400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3419872" y="6355518"/>
            <a:ext cx="116845" cy="268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3556579" y="6046522"/>
            <a:ext cx="110837" cy="31694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794931" y="6415296"/>
            <a:ext cx="551000" cy="26210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779571" y="662422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3360414" y="650708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Месяц 25"/>
          <p:cNvSpPr/>
          <p:nvPr/>
        </p:nvSpPr>
        <p:spPr>
          <a:xfrm rot="12734984" flipH="1">
            <a:off x="3850183" y="4343636"/>
            <a:ext cx="286291" cy="734020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3326796">
            <a:off x="3674990" y="5872614"/>
            <a:ext cx="959149" cy="981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есяц 3"/>
          <p:cNvSpPr/>
          <p:nvPr/>
        </p:nvSpPr>
        <p:spPr>
          <a:xfrm>
            <a:off x="3779571" y="4221088"/>
            <a:ext cx="297320" cy="1195960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468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4482392"/>
            <a:ext cx="9144000" cy="242088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231658" y="5758253"/>
            <a:ext cx="196326" cy="983115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6046521"/>
            <a:ext cx="818244" cy="198519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3419872" y="6097498"/>
            <a:ext cx="890360" cy="258021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415296"/>
            <a:ext cx="702928" cy="91791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899760" y="632686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4051535" y="6507088"/>
            <a:ext cx="249585" cy="23428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051535" y="6159699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548496" y="5949281"/>
            <a:ext cx="277092" cy="31209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745241" y="6261216"/>
            <a:ext cx="179498" cy="30816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4481039" y="6226509"/>
            <a:ext cx="233712" cy="30923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597895" y="6479266"/>
            <a:ext cx="172275" cy="2886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794931" y="6046521"/>
            <a:ext cx="110837" cy="26881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4714751" y="617529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4253620" y="6677779"/>
            <a:ext cx="152400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3419872" y="6355518"/>
            <a:ext cx="116845" cy="268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3556579" y="6046522"/>
            <a:ext cx="110837" cy="31694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794931" y="6415296"/>
            <a:ext cx="551000" cy="26210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779571" y="662422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3360414" y="650708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3326796">
            <a:off x="3674990" y="5872614"/>
            <a:ext cx="959149" cy="981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5400000">
            <a:off x="3149590" y="62347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4890406" y="6090816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есяц 7"/>
          <p:cNvSpPr/>
          <p:nvPr/>
        </p:nvSpPr>
        <p:spPr>
          <a:xfrm rot="12542703" flipH="1">
            <a:off x="3869109" y="4042999"/>
            <a:ext cx="322290" cy="720080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есяц 3"/>
          <p:cNvSpPr/>
          <p:nvPr/>
        </p:nvSpPr>
        <p:spPr>
          <a:xfrm>
            <a:off x="3780737" y="4005064"/>
            <a:ext cx="366606" cy="1411984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827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3623" y="4504903"/>
            <a:ext cx="9144000" cy="242088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231658" y="5758253"/>
            <a:ext cx="196326" cy="983115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6046521"/>
            <a:ext cx="818244" cy="198519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3419872" y="6097498"/>
            <a:ext cx="890360" cy="258021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415296"/>
            <a:ext cx="702928" cy="91791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899760" y="632686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4051535" y="6507088"/>
            <a:ext cx="249585" cy="23428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051535" y="6159699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548496" y="5949281"/>
            <a:ext cx="277092" cy="31209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745241" y="6261216"/>
            <a:ext cx="179498" cy="30816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4481039" y="6226509"/>
            <a:ext cx="233712" cy="30923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597895" y="6479266"/>
            <a:ext cx="172275" cy="2886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794931" y="6046521"/>
            <a:ext cx="110837" cy="26881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4714751" y="617529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4253620" y="6677779"/>
            <a:ext cx="152400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3419872" y="6355518"/>
            <a:ext cx="116845" cy="268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3556579" y="6046522"/>
            <a:ext cx="110837" cy="31694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794931" y="6415296"/>
            <a:ext cx="551000" cy="26210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779571" y="662422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3360414" y="650708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3326796">
            <a:off x="3674990" y="5872614"/>
            <a:ext cx="959149" cy="981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5400000">
            <a:off x="3138259" y="6165905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олилиния 26"/>
          <p:cNvSpPr/>
          <p:nvPr/>
        </p:nvSpPr>
        <p:spPr>
          <a:xfrm>
            <a:off x="4890406" y="6090816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есяц 7"/>
          <p:cNvSpPr/>
          <p:nvPr/>
        </p:nvSpPr>
        <p:spPr>
          <a:xfrm rot="13337329" flipH="1">
            <a:off x="3887965" y="3839180"/>
            <a:ext cx="437978" cy="862022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rot="5400000">
            <a:off x="4531330" y="6579174"/>
            <a:ext cx="200899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олилиния 30"/>
          <p:cNvSpPr/>
          <p:nvPr/>
        </p:nvSpPr>
        <p:spPr>
          <a:xfrm rot="5400000">
            <a:off x="3854477" y="590627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олилиния 31"/>
          <p:cNvSpPr/>
          <p:nvPr/>
        </p:nvSpPr>
        <p:spPr>
          <a:xfrm rot="12091857">
            <a:off x="4466232" y="588816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Месяц 3"/>
          <p:cNvSpPr/>
          <p:nvPr/>
        </p:nvSpPr>
        <p:spPr>
          <a:xfrm>
            <a:off x="3749144" y="3789040"/>
            <a:ext cx="366606" cy="1628008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786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3623" y="4504903"/>
            <a:ext cx="9144000" cy="242088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231657" y="5758253"/>
            <a:ext cx="249381" cy="1278593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6046521"/>
            <a:ext cx="1034268" cy="198519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3419872" y="6097498"/>
            <a:ext cx="890360" cy="258021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397550"/>
            <a:ext cx="918952" cy="109538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899760" y="632686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3850349" y="6507088"/>
            <a:ext cx="450771" cy="35091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051535" y="6159699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548496" y="5949281"/>
            <a:ext cx="277092" cy="31209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11997" y="6261215"/>
            <a:ext cx="312742" cy="41618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4481039" y="6226509"/>
            <a:ext cx="233712" cy="30923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597895" y="6479266"/>
            <a:ext cx="172275" cy="2886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794931" y="6046521"/>
            <a:ext cx="110837" cy="26881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4714751" y="617529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4253620" y="6677779"/>
            <a:ext cx="152400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3419872" y="6355518"/>
            <a:ext cx="116845" cy="268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3556579" y="5834510"/>
            <a:ext cx="238352" cy="52896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794931" y="6415296"/>
            <a:ext cx="551000" cy="26210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779571" y="662422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3360414" y="650708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3326796">
            <a:off x="3674990" y="5872614"/>
            <a:ext cx="959149" cy="981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5400000">
            <a:off x="3047704" y="6180866"/>
            <a:ext cx="443661" cy="292594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олилиния 26"/>
          <p:cNvSpPr/>
          <p:nvPr/>
        </p:nvSpPr>
        <p:spPr>
          <a:xfrm>
            <a:off x="4890406" y="6090816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есяц 7"/>
          <p:cNvSpPr/>
          <p:nvPr/>
        </p:nvSpPr>
        <p:spPr>
          <a:xfrm rot="13337329" flipH="1">
            <a:off x="3830620" y="3646444"/>
            <a:ext cx="441829" cy="1131474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rot="5400000">
            <a:off x="4594380" y="6516123"/>
            <a:ext cx="248012" cy="5713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олилиния 30"/>
          <p:cNvSpPr/>
          <p:nvPr/>
        </p:nvSpPr>
        <p:spPr>
          <a:xfrm rot="5400000">
            <a:off x="3692040" y="5905671"/>
            <a:ext cx="531109" cy="23627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олилиния 31"/>
          <p:cNvSpPr/>
          <p:nvPr/>
        </p:nvSpPr>
        <p:spPr>
          <a:xfrm rot="12091857">
            <a:off x="4466232" y="588816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Месяц 3"/>
          <p:cNvSpPr/>
          <p:nvPr/>
        </p:nvSpPr>
        <p:spPr>
          <a:xfrm>
            <a:off x="3711484" y="3491747"/>
            <a:ext cx="388568" cy="1925301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215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3623" y="4504903"/>
            <a:ext cx="9144000" cy="242088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231657" y="5758253"/>
            <a:ext cx="249381" cy="1278593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6046521"/>
            <a:ext cx="1034268" cy="198519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3419872" y="6097498"/>
            <a:ext cx="890360" cy="258021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397550"/>
            <a:ext cx="918952" cy="109538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899760" y="632686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3850349" y="6507088"/>
            <a:ext cx="450771" cy="35091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051535" y="6159699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548496" y="5949281"/>
            <a:ext cx="277092" cy="31209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11997" y="6261215"/>
            <a:ext cx="312742" cy="41618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4481039" y="6226509"/>
            <a:ext cx="233712" cy="30923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597895" y="6479266"/>
            <a:ext cx="172275" cy="2886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794931" y="6046521"/>
            <a:ext cx="110837" cy="26881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4714751" y="617529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4253620" y="6677779"/>
            <a:ext cx="152400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3419872" y="6355518"/>
            <a:ext cx="116845" cy="268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3556579" y="5834510"/>
            <a:ext cx="238352" cy="52896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794931" y="6415296"/>
            <a:ext cx="551000" cy="26210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779571" y="662422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3360414" y="650708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3326796">
            <a:off x="3674990" y="5872614"/>
            <a:ext cx="959149" cy="981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5400000">
            <a:off x="3047704" y="6180866"/>
            <a:ext cx="443661" cy="292594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олилиния 26"/>
          <p:cNvSpPr/>
          <p:nvPr/>
        </p:nvSpPr>
        <p:spPr>
          <a:xfrm>
            <a:off x="4890406" y="6090816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есяц 7"/>
          <p:cNvSpPr/>
          <p:nvPr/>
        </p:nvSpPr>
        <p:spPr>
          <a:xfrm rot="13337329" flipH="1">
            <a:off x="3949746" y="3372008"/>
            <a:ext cx="441829" cy="1131474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rot="5400000">
            <a:off x="4594380" y="6516123"/>
            <a:ext cx="248012" cy="5713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олилиния 30"/>
          <p:cNvSpPr/>
          <p:nvPr/>
        </p:nvSpPr>
        <p:spPr>
          <a:xfrm rot="5400000">
            <a:off x="3692040" y="5905671"/>
            <a:ext cx="531109" cy="23627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олилиния 31"/>
          <p:cNvSpPr/>
          <p:nvPr/>
        </p:nvSpPr>
        <p:spPr>
          <a:xfrm rot="12091857">
            <a:off x="4466232" y="588816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Месяц 27"/>
          <p:cNvSpPr/>
          <p:nvPr/>
        </p:nvSpPr>
        <p:spPr>
          <a:xfrm rot="19521351" flipH="1">
            <a:off x="3623045" y="4205706"/>
            <a:ext cx="214204" cy="576064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есяц 3"/>
          <p:cNvSpPr/>
          <p:nvPr/>
        </p:nvSpPr>
        <p:spPr>
          <a:xfrm>
            <a:off x="3684694" y="3152654"/>
            <a:ext cx="540968" cy="2276080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217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3623" y="4504903"/>
            <a:ext cx="9144000" cy="242088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154565" y="5758253"/>
            <a:ext cx="326474" cy="1487171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6046521"/>
            <a:ext cx="1034268" cy="198519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3419872" y="6097498"/>
            <a:ext cx="890360" cy="258021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397550"/>
            <a:ext cx="918952" cy="109538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899760" y="632686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3626571" y="6507087"/>
            <a:ext cx="674549" cy="41870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051535" y="6159699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548496" y="5949281"/>
            <a:ext cx="277092" cy="31209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11997" y="6261215"/>
            <a:ext cx="312742" cy="41618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4481039" y="6226509"/>
            <a:ext cx="233712" cy="30923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597895" y="6479266"/>
            <a:ext cx="172275" cy="2886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794931" y="6046521"/>
            <a:ext cx="110837" cy="26881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4714751" y="617529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4253620" y="6677779"/>
            <a:ext cx="152400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3419872" y="6355518"/>
            <a:ext cx="116845" cy="268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3536717" y="5715347"/>
            <a:ext cx="258214" cy="6481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794931" y="6415296"/>
            <a:ext cx="551000" cy="26210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626571" y="6624228"/>
            <a:ext cx="263838" cy="14366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3360414" y="650708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3326796">
            <a:off x="3674990" y="5872614"/>
            <a:ext cx="959149" cy="981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5400000">
            <a:off x="3047704" y="6180866"/>
            <a:ext cx="443661" cy="292594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олилиния 26"/>
          <p:cNvSpPr/>
          <p:nvPr/>
        </p:nvSpPr>
        <p:spPr>
          <a:xfrm>
            <a:off x="4890406" y="6090816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есяц 7"/>
          <p:cNvSpPr/>
          <p:nvPr/>
        </p:nvSpPr>
        <p:spPr>
          <a:xfrm rot="13337329" flipH="1">
            <a:off x="3996767" y="3250433"/>
            <a:ext cx="463872" cy="1279760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rot="5400000">
            <a:off x="4594380" y="6516123"/>
            <a:ext cx="248012" cy="5713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олилиния 30"/>
          <p:cNvSpPr/>
          <p:nvPr/>
        </p:nvSpPr>
        <p:spPr>
          <a:xfrm rot="5400000">
            <a:off x="3692040" y="5905671"/>
            <a:ext cx="531109" cy="23627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олилиния 31"/>
          <p:cNvSpPr/>
          <p:nvPr/>
        </p:nvSpPr>
        <p:spPr>
          <a:xfrm rot="12091857">
            <a:off x="4466232" y="588816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Месяц 27"/>
          <p:cNvSpPr/>
          <p:nvPr/>
        </p:nvSpPr>
        <p:spPr>
          <a:xfrm rot="19521351" flipH="1">
            <a:off x="3583999" y="3952940"/>
            <a:ext cx="174415" cy="841008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олилиния 32"/>
          <p:cNvSpPr/>
          <p:nvPr/>
        </p:nvSpPr>
        <p:spPr>
          <a:xfrm rot="5400000">
            <a:off x="5016264" y="618207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Полилиния 33"/>
          <p:cNvSpPr/>
          <p:nvPr/>
        </p:nvSpPr>
        <p:spPr>
          <a:xfrm rot="5400000">
            <a:off x="3787572" y="667762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олилиния 34"/>
          <p:cNvSpPr/>
          <p:nvPr/>
        </p:nvSpPr>
        <p:spPr>
          <a:xfrm rot="11139050">
            <a:off x="5005237" y="5834548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Месяц 3"/>
          <p:cNvSpPr/>
          <p:nvPr/>
        </p:nvSpPr>
        <p:spPr>
          <a:xfrm>
            <a:off x="3684694" y="2780928"/>
            <a:ext cx="485966" cy="2647806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193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4504903"/>
            <a:ext cx="9144000" cy="242088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154565" y="5758253"/>
            <a:ext cx="326474" cy="1919219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5834511"/>
            <a:ext cx="1250292" cy="410530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2915816" y="6097498"/>
            <a:ext cx="1394416" cy="526730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087215"/>
            <a:ext cx="1278992" cy="419873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899760" y="632686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3626571" y="6507087"/>
            <a:ext cx="674549" cy="41870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051535" y="6159699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548496" y="5949281"/>
            <a:ext cx="277092" cy="31209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11997" y="6261215"/>
            <a:ext cx="312742" cy="41618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4481039" y="6226509"/>
            <a:ext cx="233712" cy="30923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597895" y="6479266"/>
            <a:ext cx="172275" cy="2886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794931" y="6046521"/>
            <a:ext cx="110837" cy="26881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4714751" y="617529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4253620" y="6677779"/>
            <a:ext cx="152400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3419872" y="6355518"/>
            <a:ext cx="116845" cy="268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3536717" y="5715347"/>
            <a:ext cx="258214" cy="6481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794931" y="6415296"/>
            <a:ext cx="551000" cy="26210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626571" y="6624228"/>
            <a:ext cx="263838" cy="14366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3360414" y="650708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3326796">
            <a:off x="3168484" y="5606429"/>
            <a:ext cx="1409683" cy="135440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5400000">
            <a:off x="3520087" y="5876145"/>
            <a:ext cx="443661" cy="292594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олилиния 26"/>
          <p:cNvSpPr/>
          <p:nvPr/>
        </p:nvSpPr>
        <p:spPr>
          <a:xfrm>
            <a:off x="4890406" y="6090816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есяц 7"/>
          <p:cNvSpPr/>
          <p:nvPr/>
        </p:nvSpPr>
        <p:spPr>
          <a:xfrm rot="13337329" flipH="1">
            <a:off x="3942147" y="2943708"/>
            <a:ext cx="287253" cy="1480280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rot="5400000">
            <a:off x="4804398" y="6144168"/>
            <a:ext cx="180223" cy="1147387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олилиния 30"/>
          <p:cNvSpPr/>
          <p:nvPr/>
        </p:nvSpPr>
        <p:spPr>
          <a:xfrm rot="5400000">
            <a:off x="3692040" y="5905671"/>
            <a:ext cx="531109" cy="23627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олилиния 31"/>
          <p:cNvSpPr/>
          <p:nvPr/>
        </p:nvSpPr>
        <p:spPr>
          <a:xfrm rot="12091857">
            <a:off x="4466232" y="588816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Месяц 27"/>
          <p:cNvSpPr/>
          <p:nvPr/>
        </p:nvSpPr>
        <p:spPr>
          <a:xfrm rot="19057085" flipH="1">
            <a:off x="3256734" y="3731714"/>
            <a:ext cx="348775" cy="1054864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олилиния 32"/>
          <p:cNvSpPr/>
          <p:nvPr/>
        </p:nvSpPr>
        <p:spPr>
          <a:xfrm rot="5912614">
            <a:off x="5016264" y="618207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Полилиния 33"/>
          <p:cNvSpPr/>
          <p:nvPr/>
        </p:nvSpPr>
        <p:spPr>
          <a:xfrm rot="5400000">
            <a:off x="4481223" y="6664544"/>
            <a:ext cx="368066" cy="64254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олилиния 34"/>
          <p:cNvSpPr/>
          <p:nvPr/>
        </p:nvSpPr>
        <p:spPr>
          <a:xfrm rot="11139050">
            <a:off x="5005237" y="5834548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Полилиния 35"/>
          <p:cNvSpPr/>
          <p:nvPr/>
        </p:nvSpPr>
        <p:spPr>
          <a:xfrm rot="5400000">
            <a:off x="3809952" y="651738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Полилиния 36"/>
          <p:cNvSpPr/>
          <p:nvPr/>
        </p:nvSpPr>
        <p:spPr>
          <a:xfrm rot="5400000">
            <a:off x="3301990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олилиния 37"/>
          <p:cNvSpPr/>
          <p:nvPr/>
        </p:nvSpPr>
        <p:spPr>
          <a:xfrm rot="5400000">
            <a:off x="3149590" y="62347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Полилиния 38"/>
          <p:cNvSpPr/>
          <p:nvPr/>
        </p:nvSpPr>
        <p:spPr>
          <a:xfrm rot="2357143">
            <a:off x="3301990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Месяц 3"/>
          <p:cNvSpPr/>
          <p:nvPr/>
        </p:nvSpPr>
        <p:spPr>
          <a:xfrm>
            <a:off x="3564339" y="2226470"/>
            <a:ext cx="485966" cy="3151862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958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4504903"/>
            <a:ext cx="9144000" cy="242088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154565" y="5758253"/>
            <a:ext cx="326474" cy="2423275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5715347"/>
            <a:ext cx="1538324" cy="529694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2555776" y="6097498"/>
            <a:ext cx="1754456" cy="598560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087215"/>
            <a:ext cx="1567024" cy="419873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899760" y="632686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3626571" y="6507087"/>
            <a:ext cx="674549" cy="41870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051535" y="6159699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548496" y="5949281"/>
            <a:ext cx="277092" cy="31209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11997" y="6261215"/>
            <a:ext cx="312742" cy="41618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4481039" y="6226509"/>
            <a:ext cx="233712" cy="30923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597895" y="6479266"/>
            <a:ext cx="172275" cy="2886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794931" y="6046521"/>
            <a:ext cx="110837" cy="26881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4714751" y="617529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4253620" y="6677779"/>
            <a:ext cx="152400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3419872" y="6355518"/>
            <a:ext cx="116845" cy="268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3536717" y="5715347"/>
            <a:ext cx="258214" cy="6481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794931" y="6415296"/>
            <a:ext cx="551000" cy="26210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626571" y="6624228"/>
            <a:ext cx="263838" cy="14366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3360414" y="650708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3326796">
            <a:off x="2893821" y="5462084"/>
            <a:ext cx="1598969" cy="1661205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5400000">
            <a:off x="3520087" y="5876145"/>
            <a:ext cx="443661" cy="292594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олилиния 26"/>
          <p:cNvSpPr/>
          <p:nvPr/>
        </p:nvSpPr>
        <p:spPr>
          <a:xfrm>
            <a:off x="4890406" y="6090816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rot="5400000">
            <a:off x="4804398" y="6144168"/>
            <a:ext cx="180223" cy="1147387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олилиния 30"/>
          <p:cNvSpPr/>
          <p:nvPr/>
        </p:nvSpPr>
        <p:spPr>
          <a:xfrm rot="5400000">
            <a:off x="3692040" y="5905671"/>
            <a:ext cx="531109" cy="23627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олилиния 31"/>
          <p:cNvSpPr/>
          <p:nvPr/>
        </p:nvSpPr>
        <p:spPr>
          <a:xfrm rot="12091857">
            <a:off x="4466232" y="588816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Месяц 27"/>
          <p:cNvSpPr/>
          <p:nvPr/>
        </p:nvSpPr>
        <p:spPr>
          <a:xfrm rot="19057085" flipH="1">
            <a:off x="3154278" y="3526735"/>
            <a:ext cx="302077" cy="133052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олилиния 32"/>
          <p:cNvSpPr/>
          <p:nvPr/>
        </p:nvSpPr>
        <p:spPr>
          <a:xfrm rot="5912614">
            <a:off x="5016264" y="618207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Полилиния 33"/>
          <p:cNvSpPr/>
          <p:nvPr/>
        </p:nvSpPr>
        <p:spPr>
          <a:xfrm rot="5400000">
            <a:off x="4481223" y="6664544"/>
            <a:ext cx="368066" cy="64254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олилиния 34"/>
          <p:cNvSpPr/>
          <p:nvPr/>
        </p:nvSpPr>
        <p:spPr>
          <a:xfrm rot="11139050">
            <a:off x="5005237" y="5834548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Полилиния 35"/>
          <p:cNvSpPr/>
          <p:nvPr/>
        </p:nvSpPr>
        <p:spPr>
          <a:xfrm rot="5400000">
            <a:off x="3809952" y="651738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Полилиния 36"/>
          <p:cNvSpPr/>
          <p:nvPr/>
        </p:nvSpPr>
        <p:spPr>
          <a:xfrm>
            <a:off x="2819201" y="590974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олилиния 37"/>
          <p:cNvSpPr/>
          <p:nvPr/>
        </p:nvSpPr>
        <p:spPr>
          <a:xfrm rot="5400000">
            <a:off x="3149590" y="62347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Полилиния 38"/>
          <p:cNvSpPr/>
          <p:nvPr/>
        </p:nvSpPr>
        <p:spPr>
          <a:xfrm rot="2357143">
            <a:off x="3301990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Месяц 28"/>
          <p:cNvSpPr/>
          <p:nvPr/>
        </p:nvSpPr>
        <p:spPr>
          <a:xfrm rot="3284231">
            <a:off x="3802480" y="3603128"/>
            <a:ext cx="351102" cy="707129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 rot="5400000">
            <a:off x="2834223" y="6027455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олилиния 40"/>
          <p:cNvSpPr/>
          <p:nvPr/>
        </p:nvSpPr>
        <p:spPr>
          <a:xfrm rot="5400000">
            <a:off x="2585841" y="577661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Полилиния 41"/>
          <p:cNvSpPr/>
          <p:nvPr/>
        </p:nvSpPr>
        <p:spPr>
          <a:xfrm rot="5400000">
            <a:off x="3212532" y="561834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Полилиния 42"/>
          <p:cNvSpPr/>
          <p:nvPr/>
        </p:nvSpPr>
        <p:spPr>
          <a:xfrm rot="5400000">
            <a:off x="3419835" y="6574144"/>
            <a:ext cx="368066" cy="32899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Полилиния 43"/>
          <p:cNvSpPr/>
          <p:nvPr/>
        </p:nvSpPr>
        <p:spPr>
          <a:xfrm rot="5400000">
            <a:off x="4480991" y="646957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Полилиния 44"/>
          <p:cNvSpPr/>
          <p:nvPr/>
        </p:nvSpPr>
        <p:spPr>
          <a:xfrm rot="5400000">
            <a:off x="2930836" y="64008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Полилиния 45"/>
          <p:cNvSpPr/>
          <p:nvPr/>
        </p:nvSpPr>
        <p:spPr>
          <a:xfrm rot="5400000">
            <a:off x="3606790" y="66919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Месяц 7"/>
          <p:cNvSpPr/>
          <p:nvPr/>
        </p:nvSpPr>
        <p:spPr>
          <a:xfrm rot="13337329" flipH="1">
            <a:off x="4087547" y="2488512"/>
            <a:ext cx="286067" cy="2061047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есяц 3"/>
          <p:cNvSpPr/>
          <p:nvPr/>
        </p:nvSpPr>
        <p:spPr>
          <a:xfrm>
            <a:off x="3514195" y="1484784"/>
            <a:ext cx="508346" cy="3943950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896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4504903"/>
            <a:ext cx="9144000" cy="242088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051535" y="5715347"/>
            <a:ext cx="429504" cy="2466181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5715347"/>
            <a:ext cx="1754348" cy="529694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2195736" y="6097498"/>
            <a:ext cx="2114496" cy="580281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087215"/>
            <a:ext cx="1999072" cy="419873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899760" y="632686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3626571" y="6507087"/>
            <a:ext cx="674549" cy="41870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051535" y="6159699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548496" y="5949281"/>
            <a:ext cx="277092" cy="31209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11997" y="6261215"/>
            <a:ext cx="312742" cy="41618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4481039" y="6226509"/>
            <a:ext cx="233712" cy="30923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597895" y="6479266"/>
            <a:ext cx="172275" cy="2886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794931" y="6046521"/>
            <a:ext cx="110837" cy="26881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4714751" y="617529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4253620" y="6677779"/>
            <a:ext cx="152400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3419872" y="6355518"/>
            <a:ext cx="116845" cy="268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3536717" y="5715347"/>
            <a:ext cx="258214" cy="6481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794931" y="6415296"/>
            <a:ext cx="551000" cy="26210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626571" y="6624228"/>
            <a:ext cx="263838" cy="14366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3360414" y="650708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3326796">
            <a:off x="2700330" y="5360399"/>
            <a:ext cx="1769926" cy="180576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5400000">
            <a:off x="3520087" y="5876145"/>
            <a:ext cx="443661" cy="292594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олилиния 26"/>
          <p:cNvSpPr/>
          <p:nvPr/>
        </p:nvSpPr>
        <p:spPr>
          <a:xfrm>
            <a:off x="4890406" y="6090816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rot="5400000">
            <a:off x="4804398" y="6144168"/>
            <a:ext cx="180223" cy="1147387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олилиния 30"/>
          <p:cNvSpPr/>
          <p:nvPr/>
        </p:nvSpPr>
        <p:spPr>
          <a:xfrm rot="5400000">
            <a:off x="3692040" y="5905671"/>
            <a:ext cx="531109" cy="23627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олилиния 31"/>
          <p:cNvSpPr/>
          <p:nvPr/>
        </p:nvSpPr>
        <p:spPr>
          <a:xfrm rot="12091857">
            <a:off x="4466232" y="588816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Месяц 27"/>
          <p:cNvSpPr/>
          <p:nvPr/>
        </p:nvSpPr>
        <p:spPr>
          <a:xfrm rot="19057085" flipH="1">
            <a:off x="3170800" y="3231210"/>
            <a:ext cx="218872" cy="1638212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олилиния 32"/>
          <p:cNvSpPr/>
          <p:nvPr/>
        </p:nvSpPr>
        <p:spPr>
          <a:xfrm rot="5912614">
            <a:off x="5016264" y="618207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Полилиния 33"/>
          <p:cNvSpPr/>
          <p:nvPr/>
        </p:nvSpPr>
        <p:spPr>
          <a:xfrm rot="5400000">
            <a:off x="4481223" y="6664544"/>
            <a:ext cx="368066" cy="64254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олилиния 34"/>
          <p:cNvSpPr/>
          <p:nvPr/>
        </p:nvSpPr>
        <p:spPr>
          <a:xfrm rot="11139050">
            <a:off x="5005237" y="5834548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Полилиния 35"/>
          <p:cNvSpPr/>
          <p:nvPr/>
        </p:nvSpPr>
        <p:spPr>
          <a:xfrm rot="5400000">
            <a:off x="3809952" y="651738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Полилиния 36"/>
          <p:cNvSpPr/>
          <p:nvPr/>
        </p:nvSpPr>
        <p:spPr>
          <a:xfrm>
            <a:off x="2819201" y="590974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олилиния 37"/>
          <p:cNvSpPr/>
          <p:nvPr/>
        </p:nvSpPr>
        <p:spPr>
          <a:xfrm rot="5400000">
            <a:off x="3149590" y="62347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Полилиния 38"/>
          <p:cNvSpPr/>
          <p:nvPr/>
        </p:nvSpPr>
        <p:spPr>
          <a:xfrm rot="2357143">
            <a:off x="3301990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Месяц 28"/>
          <p:cNvSpPr/>
          <p:nvPr/>
        </p:nvSpPr>
        <p:spPr>
          <a:xfrm rot="3284231">
            <a:off x="3955766" y="3399526"/>
            <a:ext cx="432574" cy="100746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 rot="5400000">
            <a:off x="2834223" y="6027455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олилиния 40"/>
          <p:cNvSpPr/>
          <p:nvPr/>
        </p:nvSpPr>
        <p:spPr>
          <a:xfrm rot="5400000">
            <a:off x="2585841" y="577661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Полилиния 41"/>
          <p:cNvSpPr/>
          <p:nvPr/>
        </p:nvSpPr>
        <p:spPr>
          <a:xfrm rot="5400000">
            <a:off x="3212532" y="561834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Полилиния 42"/>
          <p:cNvSpPr/>
          <p:nvPr/>
        </p:nvSpPr>
        <p:spPr>
          <a:xfrm rot="3654448">
            <a:off x="2585840" y="6488839"/>
            <a:ext cx="368066" cy="32899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Полилиния 43"/>
          <p:cNvSpPr/>
          <p:nvPr/>
        </p:nvSpPr>
        <p:spPr>
          <a:xfrm rot="5400000">
            <a:off x="4480991" y="646957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Полилиния 44"/>
          <p:cNvSpPr/>
          <p:nvPr/>
        </p:nvSpPr>
        <p:spPr>
          <a:xfrm rot="5400000">
            <a:off x="2930836" y="64008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Полилиния 45"/>
          <p:cNvSpPr/>
          <p:nvPr/>
        </p:nvSpPr>
        <p:spPr>
          <a:xfrm rot="5400000">
            <a:off x="3606790" y="66919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Полилиния 46"/>
          <p:cNvSpPr/>
          <p:nvPr/>
        </p:nvSpPr>
        <p:spPr>
          <a:xfrm rot="3900000">
            <a:off x="2352612" y="583452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Полилиния 47"/>
          <p:cNvSpPr/>
          <p:nvPr/>
        </p:nvSpPr>
        <p:spPr>
          <a:xfrm rot="5400000">
            <a:off x="2210757" y="64695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Полилиния 48"/>
          <p:cNvSpPr/>
          <p:nvPr/>
        </p:nvSpPr>
        <p:spPr>
          <a:xfrm rot="20735238">
            <a:off x="2977095" y="566434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Полилиния 49"/>
          <p:cNvSpPr/>
          <p:nvPr/>
        </p:nvSpPr>
        <p:spPr>
          <a:xfrm rot="5400000">
            <a:off x="5625016" y="6118710"/>
            <a:ext cx="114601" cy="51566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Полилиния 50"/>
          <p:cNvSpPr/>
          <p:nvPr/>
        </p:nvSpPr>
        <p:spPr>
          <a:xfrm rot="5400000">
            <a:off x="3454390" y="65395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Полилиния 51"/>
          <p:cNvSpPr/>
          <p:nvPr/>
        </p:nvSpPr>
        <p:spPr>
          <a:xfrm rot="5400000">
            <a:off x="5439272" y="597243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Полилиния 52"/>
          <p:cNvSpPr/>
          <p:nvPr/>
        </p:nvSpPr>
        <p:spPr>
          <a:xfrm rot="5400000">
            <a:off x="5926046" y="612400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Полилиния 53"/>
          <p:cNvSpPr/>
          <p:nvPr/>
        </p:nvSpPr>
        <p:spPr>
          <a:xfrm rot="8754271">
            <a:off x="5696122" y="570772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Полилиния 54"/>
          <p:cNvSpPr/>
          <p:nvPr/>
        </p:nvSpPr>
        <p:spPr>
          <a:xfrm rot="5400000">
            <a:off x="5022960" y="6662758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олилиния 55"/>
          <p:cNvSpPr/>
          <p:nvPr/>
        </p:nvSpPr>
        <p:spPr>
          <a:xfrm rot="12012071">
            <a:off x="5201825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Месяц 7"/>
          <p:cNvSpPr/>
          <p:nvPr/>
        </p:nvSpPr>
        <p:spPr>
          <a:xfrm rot="13337329" flipH="1">
            <a:off x="4060080" y="2211736"/>
            <a:ext cx="569753" cy="2347849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есяц 3"/>
          <p:cNvSpPr/>
          <p:nvPr/>
        </p:nvSpPr>
        <p:spPr>
          <a:xfrm>
            <a:off x="3562085" y="1268760"/>
            <a:ext cx="508346" cy="4159974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439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6537" y="4527549"/>
            <a:ext cx="9144000" cy="242088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051535" y="5715347"/>
            <a:ext cx="429504" cy="2466181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5715347"/>
            <a:ext cx="1754348" cy="529694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1979711" y="6097498"/>
            <a:ext cx="2330521" cy="641145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087215"/>
            <a:ext cx="1999072" cy="419873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899760" y="632686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3626571" y="6507087"/>
            <a:ext cx="674549" cy="41870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051535" y="6159699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548496" y="5949281"/>
            <a:ext cx="277092" cy="31209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11997" y="6261215"/>
            <a:ext cx="312742" cy="41618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4481039" y="6226509"/>
            <a:ext cx="233712" cy="30923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597895" y="6479266"/>
            <a:ext cx="172275" cy="2886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794931" y="6046521"/>
            <a:ext cx="110837" cy="26881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4714751" y="617529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4253620" y="6677779"/>
            <a:ext cx="152400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3419872" y="6355518"/>
            <a:ext cx="116845" cy="268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3536717" y="5715347"/>
            <a:ext cx="258214" cy="6481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794931" y="6415296"/>
            <a:ext cx="551000" cy="26210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626571" y="6624228"/>
            <a:ext cx="263838" cy="14366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3360414" y="650708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3326796">
            <a:off x="2473555" y="5241222"/>
            <a:ext cx="1863436" cy="2178526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5400000">
            <a:off x="3520087" y="5876145"/>
            <a:ext cx="443661" cy="292594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олилиния 26"/>
          <p:cNvSpPr/>
          <p:nvPr/>
        </p:nvSpPr>
        <p:spPr>
          <a:xfrm>
            <a:off x="4890406" y="6090816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rot="5400000">
            <a:off x="4804398" y="6144168"/>
            <a:ext cx="180223" cy="1147387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олилиния 30"/>
          <p:cNvSpPr/>
          <p:nvPr/>
        </p:nvSpPr>
        <p:spPr>
          <a:xfrm rot="5400000">
            <a:off x="3692040" y="5905671"/>
            <a:ext cx="531109" cy="23627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олилиния 31"/>
          <p:cNvSpPr/>
          <p:nvPr/>
        </p:nvSpPr>
        <p:spPr>
          <a:xfrm rot="12091857">
            <a:off x="4466232" y="588816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олилиния 32"/>
          <p:cNvSpPr/>
          <p:nvPr/>
        </p:nvSpPr>
        <p:spPr>
          <a:xfrm rot="5912614">
            <a:off x="5016264" y="618207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Полилиния 33"/>
          <p:cNvSpPr/>
          <p:nvPr/>
        </p:nvSpPr>
        <p:spPr>
          <a:xfrm rot="5400000">
            <a:off x="4481223" y="6664544"/>
            <a:ext cx="368066" cy="64254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олилиния 34"/>
          <p:cNvSpPr/>
          <p:nvPr/>
        </p:nvSpPr>
        <p:spPr>
          <a:xfrm rot="11139050">
            <a:off x="5005237" y="5834548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Полилиния 35"/>
          <p:cNvSpPr/>
          <p:nvPr/>
        </p:nvSpPr>
        <p:spPr>
          <a:xfrm rot="5400000">
            <a:off x="3809952" y="651738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Полилиния 36"/>
          <p:cNvSpPr/>
          <p:nvPr/>
        </p:nvSpPr>
        <p:spPr>
          <a:xfrm>
            <a:off x="2819201" y="590974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олилиния 37"/>
          <p:cNvSpPr/>
          <p:nvPr/>
        </p:nvSpPr>
        <p:spPr>
          <a:xfrm rot="5400000">
            <a:off x="3149590" y="62347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Полилиния 38"/>
          <p:cNvSpPr/>
          <p:nvPr/>
        </p:nvSpPr>
        <p:spPr>
          <a:xfrm rot="2357143">
            <a:off x="3301990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Месяц 28"/>
          <p:cNvSpPr/>
          <p:nvPr/>
        </p:nvSpPr>
        <p:spPr>
          <a:xfrm rot="3284231">
            <a:off x="4040047" y="3048003"/>
            <a:ext cx="527428" cy="1515797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 rot="5400000">
            <a:off x="2834223" y="6027455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олилиния 40"/>
          <p:cNvSpPr/>
          <p:nvPr/>
        </p:nvSpPr>
        <p:spPr>
          <a:xfrm rot="5400000">
            <a:off x="2585841" y="577661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Полилиния 41"/>
          <p:cNvSpPr/>
          <p:nvPr/>
        </p:nvSpPr>
        <p:spPr>
          <a:xfrm rot="5400000">
            <a:off x="3212532" y="561834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Полилиния 42"/>
          <p:cNvSpPr/>
          <p:nvPr/>
        </p:nvSpPr>
        <p:spPr>
          <a:xfrm rot="3654448">
            <a:off x="2585840" y="6488839"/>
            <a:ext cx="368066" cy="32899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Полилиния 43"/>
          <p:cNvSpPr/>
          <p:nvPr/>
        </p:nvSpPr>
        <p:spPr>
          <a:xfrm rot="5400000">
            <a:off x="4480991" y="646957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Полилиния 44"/>
          <p:cNvSpPr/>
          <p:nvPr/>
        </p:nvSpPr>
        <p:spPr>
          <a:xfrm rot="5400000">
            <a:off x="2930836" y="64008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Полилиния 45"/>
          <p:cNvSpPr/>
          <p:nvPr/>
        </p:nvSpPr>
        <p:spPr>
          <a:xfrm rot="5400000">
            <a:off x="3606790" y="66919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Полилиния 46"/>
          <p:cNvSpPr/>
          <p:nvPr/>
        </p:nvSpPr>
        <p:spPr>
          <a:xfrm rot="3900000">
            <a:off x="2352612" y="583452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Полилиния 47"/>
          <p:cNvSpPr/>
          <p:nvPr/>
        </p:nvSpPr>
        <p:spPr>
          <a:xfrm rot="5400000">
            <a:off x="2210757" y="64695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Полилиния 48"/>
          <p:cNvSpPr/>
          <p:nvPr/>
        </p:nvSpPr>
        <p:spPr>
          <a:xfrm rot="20735238">
            <a:off x="2977095" y="566434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Полилиния 49"/>
          <p:cNvSpPr/>
          <p:nvPr/>
        </p:nvSpPr>
        <p:spPr>
          <a:xfrm rot="5400000">
            <a:off x="5625016" y="6118710"/>
            <a:ext cx="114601" cy="51566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Полилиния 50"/>
          <p:cNvSpPr/>
          <p:nvPr/>
        </p:nvSpPr>
        <p:spPr>
          <a:xfrm rot="5400000">
            <a:off x="2094430" y="67289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Полилиния 51"/>
          <p:cNvSpPr/>
          <p:nvPr/>
        </p:nvSpPr>
        <p:spPr>
          <a:xfrm rot="5400000">
            <a:off x="5439272" y="597243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Полилиния 52"/>
          <p:cNvSpPr/>
          <p:nvPr/>
        </p:nvSpPr>
        <p:spPr>
          <a:xfrm rot="5400000">
            <a:off x="5926046" y="612400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Полилиния 53"/>
          <p:cNvSpPr/>
          <p:nvPr/>
        </p:nvSpPr>
        <p:spPr>
          <a:xfrm rot="8754271">
            <a:off x="5696122" y="570772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Полилиния 54"/>
          <p:cNvSpPr/>
          <p:nvPr/>
        </p:nvSpPr>
        <p:spPr>
          <a:xfrm rot="5400000">
            <a:off x="5022960" y="6662758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олилиния 55"/>
          <p:cNvSpPr/>
          <p:nvPr/>
        </p:nvSpPr>
        <p:spPr>
          <a:xfrm rot="12012071">
            <a:off x="5201825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7" name="Полилиния 56"/>
          <p:cNvSpPr/>
          <p:nvPr/>
        </p:nvSpPr>
        <p:spPr>
          <a:xfrm rot="5400000">
            <a:off x="2011702" y="59437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Полилиния 57"/>
          <p:cNvSpPr/>
          <p:nvPr/>
        </p:nvSpPr>
        <p:spPr>
          <a:xfrm rot="5400000">
            <a:off x="5481998" y="659618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9" name="Полилиния 58"/>
          <p:cNvSpPr/>
          <p:nvPr/>
        </p:nvSpPr>
        <p:spPr>
          <a:xfrm rot="5400000">
            <a:off x="2551667" y="6760178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олилиния 59"/>
          <p:cNvSpPr/>
          <p:nvPr/>
        </p:nvSpPr>
        <p:spPr>
          <a:xfrm rot="5400000">
            <a:off x="3282736" y="591406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1" name="Полилиния 60"/>
          <p:cNvSpPr/>
          <p:nvPr/>
        </p:nvSpPr>
        <p:spPr>
          <a:xfrm rot="5400000">
            <a:off x="5421069" y="570032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2" name="Полилиния 61"/>
          <p:cNvSpPr/>
          <p:nvPr/>
        </p:nvSpPr>
        <p:spPr>
          <a:xfrm rot="5400000">
            <a:off x="5880108" y="6400857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3" name="Полилиния 62"/>
          <p:cNvSpPr/>
          <p:nvPr/>
        </p:nvSpPr>
        <p:spPr>
          <a:xfrm rot="5400000">
            <a:off x="5407030" y="616572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4" name="Полилиния 63"/>
          <p:cNvSpPr/>
          <p:nvPr/>
        </p:nvSpPr>
        <p:spPr>
          <a:xfrm rot="5400000">
            <a:off x="3606790" y="66919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Месяц 64"/>
          <p:cNvSpPr/>
          <p:nvPr/>
        </p:nvSpPr>
        <p:spPr>
          <a:xfrm rot="17866193" flipH="1">
            <a:off x="3167375" y="3726884"/>
            <a:ext cx="372077" cy="79200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есяц 7"/>
          <p:cNvSpPr/>
          <p:nvPr/>
        </p:nvSpPr>
        <p:spPr>
          <a:xfrm rot="13337329" flipH="1">
            <a:off x="4173659" y="1838374"/>
            <a:ext cx="637938" cy="279922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Месяц 27"/>
          <p:cNvSpPr/>
          <p:nvPr/>
        </p:nvSpPr>
        <p:spPr>
          <a:xfrm rot="19057085" flipH="1">
            <a:off x="2997292" y="2855865"/>
            <a:ext cx="370352" cy="2007039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есяц 3"/>
          <p:cNvSpPr/>
          <p:nvPr/>
        </p:nvSpPr>
        <p:spPr>
          <a:xfrm>
            <a:off x="3575612" y="753973"/>
            <a:ext cx="508346" cy="4664030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173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4437112"/>
            <a:ext cx="9144000" cy="242088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231658" y="5758254"/>
            <a:ext cx="157148" cy="288032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717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820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6537" y="4527549"/>
            <a:ext cx="9144000" cy="242088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051535" y="5715347"/>
            <a:ext cx="429504" cy="2466181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5715347"/>
            <a:ext cx="1754348" cy="529694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1979711" y="6097498"/>
            <a:ext cx="2330521" cy="641145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087215"/>
            <a:ext cx="1999072" cy="419873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899760" y="632686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3626571" y="6507087"/>
            <a:ext cx="674549" cy="41870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051535" y="6159699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548496" y="5949281"/>
            <a:ext cx="277092" cy="31209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11997" y="6261215"/>
            <a:ext cx="312742" cy="41618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4481039" y="6226509"/>
            <a:ext cx="233712" cy="30923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597895" y="6479266"/>
            <a:ext cx="172275" cy="2886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794931" y="6046521"/>
            <a:ext cx="110837" cy="26881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4714751" y="617529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4253620" y="6677779"/>
            <a:ext cx="152400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3419872" y="6355518"/>
            <a:ext cx="116845" cy="268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3536717" y="5715347"/>
            <a:ext cx="258214" cy="6481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794931" y="6415296"/>
            <a:ext cx="551000" cy="26210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626571" y="6624228"/>
            <a:ext cx="263838" cy="14366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3360414" y="650708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3326796">
            <a:off x="2473555" y="5241222"/>
            <a:ext cx="1863436" cy="2178526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5400000">
            <a:off x="3520087" y="5876145"/>
            <a:ext cx="443661" cy="292594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олилиния 26"/>
          <p:cNvSpPr/>
          <p:nvPr/>
        </p:nvSpPr>
        <p:spPr>
          <a:xfrm>
            <a:off x="4890406" y="6090816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rot="5400000">
            <a:off x="4804398" y="6144168"/>
            <a:ext cx="180223" cy="1147387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олилиния 30"/>
          <p:cNvSpPr/>
          <p:nvPr/>
        </p:nvSpPr>
        <p:spPr>
          <a:xfrm rot="5400000">
            <a:off x="3692040" y="5905671"/>
            <a:ext cx="531109" cy="23627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олилиния 31"/>
          <p:cNvSpPr/>
          <p:nvPr/>
        </p:nvSpPr>
        <p:spPr>
          <a:xfrm rot="12091857">
            <a:off x="4466232" y="588816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олилиния 32"/>
          <p:cNvSpPr/>
          <p:nvPr/>
        </p:nvSpPr>
        <p:spPr>
          <a:xfrm rot="5912614">
            <a:off x="5016264" y="618207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Полилиния 33"/>
          <p:cNvSpPr/>
          <p:nvPr/>
        </p:nvSpPr>
        <p:spPr>
          <a:xfrm rot="5400000">
            <a:off x="4481223" y="6664544"/>
            <a:ext cx="368066" cy="64254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олилиния 34"/>
          <p:cNvSpPr/>
          <p:nvPr/>
        </p:nvSpPr>
        <p:spPr>
          <a:xfrm rot="11139050">
            <a:off x="5005237" y="5834548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Полилиния 35"/>
          <p:cNvSpPr/>
          <p:nvPr/>
        </p:nvSpPr>
        <p:spPr>
          <a:xfrm rot="5400000">
            <a:off x="3809952" y="651738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Полилиния 36"/>
          <p:cNvSpPr/>
          <p:nvPr/>
        </p:nvSpPr>
        <p:spPr>
          <a:xfrm>
            <a:off x="2819201" y="590974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олилиния 37"/>
          <p:cNvSpPr/>
          <p:nvPr/>
        </p:nvSpPr>
        <p:spPr>
          <a:xfrm rot="5400000">
            <a:off x="3149590" y="62347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Полилиния 38"/>
          <p:cNvSpPr/>
          <p:nvPr/>
        </p:nvSpPr>
        <p:spPr>
          <a:xfrm rot="2357143">
            <a:off x="3301990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Месяц 28"/>
          <p:cNvSpPr/>
          <p:nvPr/>
        </p:nvSpPr>
        <p:spPr>
          <a:xfrm rot="3284231">
            <a:off x="4117052" y="2896687"/>
            <a:ext cx="571040" cy="1726994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 rot="5400000">
            <a:off x="2834223" y="6027455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олилиния 40"/>
          <p:cNvSpPr/>
          <p:nvPr/>
        </p:nvSpPr>
        <p:spPr>
          <a:xfrm rot="5400000">
            <a:off x="2585841" y="577661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Полилиния 41"/>
          <p:cNvSpPr/>
          <p:nvPr/>
        </p:nvSpPr>
        <p:spPr>
          <a:xfrm rot="5400000">
            <a:off x="3212532" y="561834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Полилиния 42"/>
          <p:cNvSpPr/>
          <p:nvPr/>
        </p:nvSpPr>
        <p:spPr>
          <a:xfrm rot="3654448">
            <a:off x="2585840" y="6488839"/>
            <a:ext cx="368066" cy="32899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Полилиния 43"/>
          <p:cNvSpPr/>
          <p:nvPr/>
        </p:nvSpPr>
        <p:spPr>
          <a:xfrm rot="5400000">
            <a:off x="4480991" y="646957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Полилиния 44"/>
          <p:cNvSpPr/>
          <p:nvPr/>
        </p:nvSpPr>
        <p:spPr>
          <a:xfrm rot="5400000">
            <a:off x="2930836" y="64008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Полилиния 45"/>
          <p:cNvSpPr/>
          <p:nvPr/>
        </p:nvSpPr>
        <p:spPr>
          <a:xfrm rot="5400000">
            <a:off x="3606790" y="66919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Полилиния 46"/>
          <p:cNvSpPr/>
          <p:nvPr/>
        </p:nvSpPr>
        <p:spPr>
          <a:xfrm rot="3900000">
            <a:off x="2352612" y="583452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Полилиния 47"/>
          <p:cNvSpPr/>
          <p:nvPr/>
        </p:nvSpPr>
        <p:spPr>
          <a:xfrm rot="5400000">
            <a:off x="2210757" y="64695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Полилиния 48"/>
          <p:cNvSpPr/>
          <p:nvPr/>
        </p:nvSpPr>
        <p:spPr>
          <a:xfrm rot="20735238">
            <a:off x="2977095" y="566434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Полилиния 49"/>
          <p:cNvSpPr/>
          <p:nvPr/>
        </p:nvSpPr>
        <p:spPr>
          <a:xfrm rot="5400000">
            <a:off x="5625016" y="6118710"/>
            <a:ext cx="114601" cy="51566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Полилиния 50"/>
          <p:cNvSpPr/>
          <p:nvPr/>
        </p:nvSpPr>
        <p:spPr>
          <a:xfrm rot="5400000">
            <a:off x="2094430" y="67289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Полилиния 51"/>
          <p:cNvSpPr/>
          <p:nvPr/>
        </p:nvSpPr>
        <p:spPr>
          <a:xfrm rot="5400000">
            <a:off x="5439272" y="597243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Полилиния 52"/>
          <p:cNvSpPr/>
          <p:nvPr/>
        </p:nvSpPr>
        <p:spPr>
          <a:xfrm rot="5400000">
            <a:off x="5926046" y="612400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Полилиния 53"/>
          <p:cNvSpPr/>
          <p:nvPr/>
        </p:nvSpPr>
        <p:spPr>
          <a:xfrm rot="8754271">
            <a:off x="5696122" y="570772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Полилиния 54"/>
          <p:cNvSpPr/>
          <p:nvPr/>
        </p:nvSpPr>
        <p:spPr>
          <a:xfrm rot="5400000">
            <a:off x="5022960" y="6662758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олилиния 55"/>
          <p:cNvSpPr/>
          <p:nvPr/>
        </p:nvSpPr>
        <p:spPr>
          <a:xfrm rot="12012071">
            <a:off x="5201825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7" name="Полилиния 56"/>
          <p:cNvSpPr/>
          <p:nvPr/>
        </p:nvSpPr>
        <p:spPr>
          <a:xfrm rot="5400000">
            <a:off x="2011702" y="59437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Полилиния 57"/>
          <p:cNvSpPr/>
          <p:nvPr/>
        </p:nvSpPr>
        <p:spPr>
          <a:xfrm rot="5400000">
            <a:off x="5481998" y="659618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9" name="Полилиния 58"/>
          <p:cNvSpPr/>
          <p:nvPr/>
        </p:nvSpPr>
        <p:spPr>
          <a:xfrm rot="5400000">
            <a:off x="2551667" y="6760178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олилиния 59"/>
          <p:cNvSpPr/>
          <p:nvPr/>
        </p:nvSpPr>
        <p:spPr>
          <a:xfrm rot="5400000">
            <a:off x="3282736" y="591406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1" name="Полилиния 60"/>
          <p:cNvSpPr/>
          <p:nvPr/>
        </p:nvSpPr>
        <p:spPr>
          <a:xfrm rot="5400000">
            <a:off x="5421069" y="570032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2" name="Полилиния 61"/>
          <p:cNvSpPr/>
          <p:nvPr/>
        </p:nvSpPr>
        <p:spPr>
          <a:xfrm rot="5400000">
            <a:off x="5880108" y="6400857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3" name="Полилиния 62"/>
          <p:cNvSpPr/>
          <p:nvPr/>
        </p:nvSpPr>
        <p:spPr>
          <a:xfrm rot="5400000">
            <a:off x="5407030" y="616572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4" name="Полилиния 63"/>
          <p:cNvSpPr/>
          <p:nvPr/>
        </p:nvSpPr>
        <p:spPr>
          <a:xfrm rot="5400000">
            <a:off x="3606790" y="66919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Месяц 64"/>
          <p:cNvSpPr/>
          <p:nvPr/>
        </p:nvSpPr>
        <p:spPr>
          <a:xfrm rot="16978706" flipH="1">
            <a:off x="2914750" y="3591736"/>
            <a:ext cx="544672" cy="1077079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есяц 7"/>
          <p:cNvSpPr/>
          <p:nvPr/>
        </p:nvSpPr>
        <p:spPr>
          <a:xfrm rot="13337329" flipH="1">
            <a:off x="4229344" y="1691834"/>
            <a:ext cx="768347" cy="3015180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Месяц 27"/>
          <p:cNvSpPr/>
          <p:nvPr/>
        </p:nvSpPr>
        <p:spPr>
          <a:xfrm rot="19057085" flipH="1">
            <a:off x="2863991" y="2509479"/>
            <a:ext cx="492285" cy="2355274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есяц 3"/>
          <p:cNvSpPr/>
          <p:nvPr/>
        </p:nvSpPr>
        <p:spPr>
          <a:xfrm>
            <a:off x="3532678" y="542465"/>
            <a:ext cx="568926" cy="4880054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728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Месяц 67"/>
          <p:cNvSpPr/>
          <p:nvPr/>
        </p:nvSpPr>
        <p:spPr>
          <a:xfrm rot="20234998">
            <a:off x="2936553" y="2674460"/>
            <a:ext cx="372077" cy="1254481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66" name="Месяц 65"/>
          <p:cNvSpPr/>
          <p:nvPr/>
        </p:nvSpPr>
        <p:spPr>
          <a:xfrm rot="12370364">
            <a:off x="4212350" y="2501067"/>
            <a:ext cx="372077" cy="1254481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-6537" y="4527549"/>
            <a:ext cx="9144000" cy="242088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051535" y="5715347"/>
            <a:ext cx="429504" cy="2466181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5715347"/>
            <a:ext cx="2258404" cy="529694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1619671" y="6097498"/>
            <a:ext cx="2690561" cy="739106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087215"/>
            <a:ext cx="2287104" cy="419873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899760" y="632686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3626571" y="6507087"/>
            <a:ext cx="674549" cy="41870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051535" y="6159699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548496" y="5949281"/>
            <a:ext cx="277092" cy="31209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11997" y="6261215"/>
            <a:ext cx="312742" cy="41618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4481039" y="6226509"/>
            <a:ext cx="233712" cy="30923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597895" y="6479266"/>
            <a:ext cx="172275" cy="2886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794931" y="6046521"/>
            <a:ext cx="110837" cy="26881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4714751" y="617529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4253620" y="6677779"/>
            <a:ext cx="152400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3419872" y="6355518"/>
            <a:ext cx="116845" cy="268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3536717" y="5715347"/>
            <a:ext cx="258214" cy="6481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794931" y="6415296"/>
            <a:ext cx="551000" cy="26210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626571" y="6624228"/>
            <a:ext cx="263838" cy="14366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3360414" y="650708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3326796">
            <a:off x="2228540" y="5112458"/>
            <a:ext cx="1993426" cy="252616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5400000">
            <a:off x="3520087" y="5876145"/>
            <a:ext cx="443661" cy="292594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олилиния 26"/>
          <p:cNvSpPr/>
          <p:nvPr/>
        </p:nvSpPr>
        <p:spPr>
          <a:xfrm>
            <a:off x="4890406" y="6090816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rot="5400000">
            <a:off x="4804398" y="6144168"/>
            <a:ext cx="180223" cy="1147387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олилиния 30"/>
          <p:cNvSpPr/>
          <p:nvPr/>
        </p:nvSpPr>
        <p:spPr>
          <a:xfrm rot="5400000">
            <a:off x="3692040" y="5905671"/>
            <a:ext cx="531109" cy="23627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олилиния 31"/>
          <p:cNvSpPr/>
          <p:nvPr/>
        </p:nvSpPr>
        <p:spPr>
          <a:xfrm rot="12091857">
            <a:off x="4466232" y="588816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олилиния 32"/>
          <p:cNvSpPr/>
          <p:nvPr/>
        </p:nvSpPr>
        <p:spPr>
          <a:xfrm rot="5912614">
            <a:off x="5016264" y="618207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Полилиния 33"/>
          <p:cNvSpPr/>
          <p:nvPr/>
        </p:nvSpPr>
        <p:spPr>
          <a:xfrm rot="5400000">
            <a:off x="4481223" y="6664544"/>
            <a:ext cx="368066" cy="64254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олилиния 34"/>
          <p:cNvSpPr/>
          <p:nvPr/>
        </p:nvSpPr>
        <p:spPr>
          <a:xfrm rot="11139050">
            <a:off x="5005237" y="5834548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Полилиния 35"/>
          <p:cNvSpPr/>
          <p:nvPr/>
        </p:nvSpPr>
        <p:spPr>
          <a:xfrm rot="5400000">
            <a:off x="3809952" y="651738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Полилиния 36"/>
          <p:cNvSpPr/>
          <p:nvPr/>
        </p:nvSpPr>
        <p:spPr>
          <a:xfrm>
            <a:off x="2819201" y="590974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олилиния 37"/>
          <p:cNvSpPr/>
          <p:nvPr/>
        </p:nvSpPr>
        <p:spPr>
          <a:xfrm rot="5400000">
            <a:off x="3149590" y="62347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Полилиния 38"/>
          <p:cNvSpPr/>
          <p:nvPr/>
        </p:nvSpPr>
        <p:spPr>
          <a:xfrm rot="2357143">
            <a:off x="3301990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Месяц 28"/>
          <p:cNvSpPr/>
          <p:nvPr/>
        </p:nvSpPr>
        <p:spPr>
          <a:xfrm rot="3284231">
            <a:off x="4203432" y="2729819"/>
            <a:ext cx="571040" cy="1938577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 rot="5400000">
            <a:off x="2834223" y="6027455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олилиния 40"/>
          <p:cNvSpPr/>
          <p:nvPr/>
        </p:nvSpPr>
        <p:spPr>
          <a:xfrm rot="5400000">
            <a:off x="2585841" y="577661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Полилиния 41"/>
          <p:cNvSpPr/>
          <p:nvPr/>
        </p:nvSpPr>
        <p:spPr>
          <a:xfrm rot="5400000">
            <a:off x="3212532" y="561834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Полилиния 42"/>
          <p:cNvSpPr/>
          <p:nvPr/>
        </p:nvSpPr>
        <p:spPr>
          <a:xfrm rot="3654448">
            <a:off x="2585840" y="6488839"/>
            <a:ext cx="368066" cy="32899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Полилиния 43"/>
          <p:cNvSpPr/>
          <p:nvPr/>
        </p:nvSpPr>
        <p:spPr>
          <a:xfrm rot="5400000">
            <a:off x="4480991" y="646957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Полилиния 44"/>
          <p:cNvSpPr/>
          <p:nvPr/>
        </p:nvSpPr>
        <p:spPr>
          <a:xfrm rot="5400000">
            <a:off x="2930836" y="64008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Полилиния 45"/>
          <p:cNvSpPr/>
          <p:nvPr/>
        </p:nvSpPr>
        <p:spPr>
          <a:xfrm rot="5400000">
            <a:off x="3606790" y="66919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Полилиния 46"/>
          <p:cNvSpPr/>
          <p:nvPr/>
        </p:nvSpPr>
        <p:spPr>
          <a:xfrm rot="3900000">
            <a:off x="2352612" y="583452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Полилиния 47"/>
          <p:cNvSpPr/>
          <p:nvPr/>
        </p:nvSpPr>
        <p:spPr>
          <a:xfrm rot="5400000">
            <a:off x="2210757" y="64695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Полилиния 48"/>
          <p:cNvSpPr/>
          <p:nvPr/>
        </p:nvSpPr>
        <p:spPr>
          <a:xfrm rot="20735238">
            <a:off x="2977095" y="566434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Полилиния 49"/>
          <p:cNvSpPr/>
          <p:nvPr/>
        </p:nvSpPr>
        <p:spPr>
          <a:xfrm rot="5400000">
            <a:off x="5625016" y="6118710"/>
            <a:ext cx="114601" cy="51566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Полилиния 50"/>
          <p:cNvSpPr/>
          <p:nvPr/>
        </p:nvSpPr>
        <p:spPr>
          <a:xfrm rot="5400000">
            <a:off x="2094430" y="67289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Полилиния 51"/>
          <p:cNvSpPr/>
          <p:nvPr/>
        </p:nvSpPr>
        <p:spPr>
          <a:xfrm rot="5400000">
            <a:off x="5439272" y="597243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Полилиния 52"/>
          <p:cNvSpPr/>
          <p:nvPr/>
        </p:nvSpPr>
        <p:spPr>
          <a:xfrm rot="5400000">
            <a:off x="5926046" y="612400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Полилиния 53"/>
          <p:cNvSpPr/>
          <p:nvPr/>
        </p:nvSpPr>
        <p:spPr>
          <a:xfrm rot="8754271">
            <a:off x="5696122" y="570772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Полилиния 54"/>
          <p:cNvSpPr/>
          <p:nvPr/>
        </p:nvSpPr>
        <p:spPr>
          <a:xfrm rot="5400000">
            <a:off x="5290011" y="6395707"/>
            <a:ext cx="368066" cy="93221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олилиния 55"/>
          <p:cNvSpPr/>
          <p:nvPr/>
        </p:nvSpPr>
        <p:spPr>
          <a:xfrm rot="12012071">
            <a:off x="5201825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7" name="Полилиния 56"/>
          <p:cNvSpPr/>
          <p:nvPr/>
        </p:nvSpPr>
        <p:spPr>
          <a:xfrm rot="5400000">
            <a:off x="2011702" y="59437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Полилиния 57"/>
          <p:cNvSpPr/>
          <p:nvPr/>
        </p:nvSpPr>
        <p:spPr>
          <a:xfrm rot="5400000">
            <a:off x="5481998" y="659618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9" name="Полилиния 58"/>
          <p:cNvSpPr/>
          <p:nvPr/>
        </p:nvSpPr>
        <p:spPr>
          <a:xfrm rot="5400000">
            <a:off x="2551667" y="6760178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олилиния 59"/>
          <p:cNvSpPr/>
          <p:nvPr/>
        </p:nvSpPr>
        <p:spPr>
          <a:xfrm rot="5400000">
            <a:off x="3282736" y="591406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1" name="Полилиния 60"/>
          <p:cNvSpPr/>
          <p:nvPr/>
        </p:nvSpPr>
        <p:spPr>
          <a:xfrm rot="5400000">
            <a:off x="5421069" y="570032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2" name="Полилиния 61"/>
          <p:cNvSpPr/>
          <p:nvPr/>
        </p:nvSpPr>
        <p:spPr>
          <a:xfrm rot="5400000">
            <a:off x="5880108" y="6400857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3" name="Полилиния 62"/>
          <p:cNvSpPr/>
          <p:nvPr/>
        </p:nvSpPr>
        <p:spPr>
          <a:xfrm rot="5400000">
            <a:off x="5407030" y="616572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4" name="Полилиния 63"/>
          <p:cNvSpPr/>
          <p:nvPr/>
        </p:nvSpPr>
        <p:spPr>
          <a:xfrm rot="5400000">
            <a:off x="2386786" y="601040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Месяц 64"/>
          <p:cNvSpPr/>
          <p:nvPr/>
        </p:nvSpPr>
        <p:spPr>
          <a:xfrm rot="16978706" flipH="1">
            <a:off x="2761913" y="3399667"/>
            <a:ext cx="544672" cy="1390768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есяц 7"/>
          <p:cNvSpPr/>
          <p:nvPr/>
        </p:nvSpPr>
        <p:spPr>
          <a:xfrm rot="13337329" flipH="1">
            <a:off x="4292963" y="1527341"/>
            <a:ext cx="768347" cy="3204278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Месяц 27"/>
          <p:cNvSpPr/>
          <p:nvPr/>
        </p:nvSpPr>
        <p:spPr>
          <a:xfrm rot="19057085" flipH="1">
            <a:off x="2781377" y="2296390"/>
            <a:ext cx="492285" cy="2600391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есяц 3"/>
          <p:cNvSpPr/>
          <p:nvPr/>
        </p:nvSpPr>
        <p:spPr>
          <a:xfrm>
            <a:off x="3532678" y="542465"/>
            <a:ext cx="568926" cy="4880054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олилиния 66"/>
          <p:cNvSpPr/>
          <p:nvPr/>
        </p:nvSpPr>
        <p:spPr>
          <a:xfrm rot="5400000">
            <a:off x="3454390" y="65395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4744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Месяц 67"/>
          <p:cNvSpPr/>
          <p:nvPr/>
        </p:nvSpPr>
        <p:spPr>
          <a:xfrm rot="20234998">
            <a:off x="2830299" y="2348554"/>
            <a:ext cx="412765" cy="1601764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66" name="Месяц 65"/>
          <p:cNvSpPr/>
          <p:nvPr/>
        </p:nvSpPr>
        <p:spPr>
          <a:xfrm rot="12370364">
            <a:off x="4392306" y="1726907"/>
            <a:ext cx="359417" cy="2067529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-6537" y="4527549"/>
            <a:ext cx="9144000" cy="242088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051535" y="5715347"/>
            <a:ext cx="429504" cy="2466181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5715347"/>
            <a:ext cx="2690452" cy="529694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1619671" y="6097498"/>
            <a:ext cx="2690561" cy="739106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087215"/>
            <a:ext cx="2287104" cy="419873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899760" y="632686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3626571" y="6507087"/>
            <a:ext cx="674549" cy="41870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051535" y="6159699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548496" y="5949281"/>
            <a:ext cx="277092" cy="31209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11997" y="6261215"/>
            <a:ext cx="312742" cy="41618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4481039" y="6226509"/>
            <a:ext cx="233712" cy="30923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597895" y="6479266"/>
            <a:ext cx="172275" cy="2886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794931" y="6046521"/>
            <a:ext cx="110837" cy="26881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4714751" y="617529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4253620" y="6677779"/>
            <a:ext cx="152400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3419872" y="6355518"/>
            <a:ext cx="116845" cy="268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3536717" y="5715347"/>
            <a:ext cx="258214" cy="6481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794931" y="6415296"/>
            <a:ext cx="551000" cy="26210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626571" y="6624228"/>
            <a:ext cx="263838" cy="14366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3360414" y="650708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3326796">
            <a:off x="2228540" y="5112458"/>
            <a:ext cx="1993426" cy="252616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5400000">
            <a:off x="3520087" y="5876145"/>
            <a:ext cx="443661" cy="292594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олилиния 26"/>
          <p:cNvSpPr/>
          <p:nvPr/>
        </p:nvSpPr>
        <p:spPr>
          <a:xfrm>
            <a:off x="4890406" y="6090816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rot="5400000">
            <a:off x="4804398" y="6144168"/>
            <a:ext cx="180223" cy="1147387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олилиния 30"/>
          <p:cNvSpPr/>
          <p:nvPr/>
        </p:nvSpPr>
        <p:spPr>
          <a:xfrm rot="5400000">
            <a:off x="3692040" y="5905671"/>
            <a:ext cx="531109" cy="23627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олилиния 31"/>
          <p:cNvSpPr/>
          <p:nvPr/>
        </p:nvSpPr>
        <p:spPr>
          <a:xfrm rot="12091857">
            <a:off x="4466232" y="588816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олилиния 32"/>
          <p:cNvSpPr/>
          <p:nvPr/>
        </p:nvSpPr>
        <p:spPr>
          <a:xfrm rot="5912614">
            <a:off x="5016264" y="618207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Полилиния 33"/>
          <p:cNvSpPr/>
          <p:nvPr/>
        </p:nvSpPr>
        <p:spPr>
          <a:xfrm rot="5400000">
            <a:off x="4481223" y="6664544"/>
            <a:ext cx="368066" cy="64254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олилиния 34"/>
          <p:cNvSpPr/>
          <p:nvPr/>
        </p:nvSpPr>
        <p:spPr>
          <a:xfrm rot="11139050">
            <a:off x="5005237" y="5834548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Полилиния 35"/>
          <p:cNvSpPr/>
          <p:nvPr/>
        </p:nvSpPr>
        <p:spPr>
          <a:xfrm rot="5400000">
            <a:off x="3809952" y="651738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Полилиния 36"/>
          <p:cNvSpPr/>
          <p:nvPr/>
        </p:nvSpPr>
        <p:spPr>
          <a:xfrm>
            <a:off x="2819201" y="590974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олилиния 37"/>
          <p:cNvSpPr/>
          <p:nvPr/>
        </p:nvSpPr>
        <p:spPr>
          <a:xfrm rot="5400000">
            <a:off x="3149590" y="62347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Полилиния 38"/>
          <p:cNvSpPr/>
          <p:nvPr/>
        </p:nvSpPr>
        <p:spPr>
          <a:xfrm rot="2357143">
            <a:off x="3301990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Месяц 28"/>
          <p:cNvSpPr/>
          <p:nvPr/>
        </p:nvSpPr>
        <p:spPr>
          <a:xfrm rot="3284231">
            <a:off x="4241545" y="2656191"/>
            <a:ext cx="676119" cy="2086329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 rot="5400000">
            <a:off x="2834223" y="6027455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олилиния 40"/>
          <p:cNvSpPr/>
          <p:nvPr/>
        </p:nvSpPr>
        <p:spPr>
          <a:xfrm rot="5400000">
            <a:off x="2585841" y="577661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Полилиния 41"/>
          <p:cNvSpPr/>
          <p:nvPr/>
        </p:nvSpPr>
        <p:spPr>
          <a:xfrm rot="5400000">
            <a:off x="3212532" y="561834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Полилиния 42"/>
          <p:cNvSpPr/>
          <p:nvPr/>
        </p:nvSpPr>
        <p:spPr>
          <a:xfrm rot="3654448">
            <a:off x="2585840" y="6488839"/>
            <a:ext cx="368066" cy="32899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Полилиния 43"/>
          <p:cNvSpPr/>
          <p:nvPr/>
        </p:nvSpPr>
        <p:spPr>
          <a:xfrm rot="5400000">
            <a:off x="4480991" y="646957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Полилиния 44"/>
          <p:cNvSpPr/>
          <p:nvPr/>
        </p:nvSpPr>
        <p:spPr>
          <a:xfrm rot="5400000">
            <a:off x="2930836" y="64008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Полилиния 45"/>
          <p:cNvSpPr/>
          <p:nvPr/>
        </p:nvSpPr>
        <p:spPr>
          <a:xfrm rot="5400000">
            <a:off x="3606790" y="66919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Полилиния 46"/>
          <p:cNvSpPr/>
          <p:nvPr/>
        </p:nvSpPr>
        <p:spPr>
          <a:xfrm rot="3900000">
            <a:off x="2352612" y="583452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Полилиния 47"/>
          <p:cNvSpPr/>
          <p:nvPr/>
        </p:nvSpPr>
        <p:spPr>
          <a:xfrm rot="5400000">
            <a:off x="2210757" y="64695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Полилиния 48"/>
          <p:cNvSpPr/>
          <p:nvPr/>
        </p:nvSpPr>
        <p:spPr>
          <a:xfrm rot="20735238">
            <a:off x="2977095" y="566434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Полилиния 49"/>
          <p:cNvSpPr/>
          <p:nvPr/>
        </p:nvSpPr>
        <p:spPr>
          <a:xfrm rot="5400000">
            <a:off x="5625016" y="6118710"/>
            <a:ext cx="114601" cy="51566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Полилиния 50"/>
          <p:cNvSpPr/>
          <p:nvPr/>
        </p:nvSpPr>
        <p:spPr>
          <a:xfrm rot="5400000">
            <a:off x="2094430" y="67289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Полилиния 51"/>
          <p:cNvSpPr/>
          <p:nvPr/>
        </p:nvSpPr>
        <p:spPr>
          <a:xfrm rot="5400000">
            <a:off x="5439272" y="597243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Полилиния 52"/>
          <p:cNvSpPr/>
          <p:nvPr/>
        </p:nvSpPr>
        <p:spPr>
          <a:xfrm rot="5400000">
            <a:off x="5926046" y="612400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Полилиния 53"/>
          <p:cNvSpPr/>
          <p:nvPr/>
        </p:nvSpPr>
        <p:spPr>
          <a:xfrm rot="8754271">
            <a:off x="5696122" y="570772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Полилиния 54"/>
          <p:cNvSpPr/>
          <p:nvPr/>
        </p:nvSpPr>
        <p:spPr>
          <a:xfrm rot="5400000">
            <a:off x="5290011" y="6395707"/>
            <a:ext cx="368066" cy="93221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олилиния 55"/>
          <p:cNvSpPr/>
          <p:nvPr/>
        </p:nvSpPr>
        <p:spPr>
          <a:xfrm rot="12012071">
            <a:off x="5201825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7" name="Полилиния 56"/>
          <p:cNvSpPr/>
          <p:nvPr/>
        </p:nvSpPr>
        <p:spPr>
          <a:xfrm rot="5400000">
            <a:off x="2011702" y="59437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Полилиния 57"/>
          <p:cNvSpPr/>
          <p:nvPr/>
        </p:nvSpPr>
        <p:spPr>
          <a:xfrm rot="5400000">
            <a:off x="5481998" y="659618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9" name="Полилиния 58"/>
          <p:cNvSpPr/>
          <p:nvPr/>
        </p:nvSpPr>
        <p:spPr>
          <a:xfrm rot="5400000">
            <a:off x="2551667" y="6760178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олилиния 59"/>
          <p:cNvSpPr/>
          <p:nvPr/>
        </p:nvSpPr>
        <p:spPr>
          <a:xfrm rot="5400000">
            <a:off x="3282736" y="591406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1" name="Полилиния 60"/>
          <p:cNvSpPr/>
          <p:nvPr/>
        </p:nvSpPr>
        <p:spPr>
          <a:xfrm rot="5400000">
            <a:off x="5421069" y="570032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2" name="Полилиния 61"/>
          <p:cNvSpPr/>
          <p:nvPr/>
        </p:nvSpPr>
        <p:spPr>
          <a:xfrm rot="5400000">
            <a:off x="5880108" y="6400857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3" name="Полилиния 62"/>
          <p:cNvSpPr/>
          <p:nvPr/>
        </p:nvSpPr>
        <p:spPr>
          <a:xfrm rot="5400000">
            <a:off x="5407030" y="616572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4" name="Полилиния 63"/>
          <p:cNvSpPr/>
          <p:nvPr/>
        </p:nvSpPr>
        <p:spPr>
          <a:xfrm rot="5400000">
            <a:off x="2386786" y="601040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Месяц 64"/>
          <p:cNvSpPr/>
          <p:nvPr/>
        </p:nvSpPr>
        <p:spPr>
          <a:xfrm rot="16978706" flipH="1">
            <a:off x="2736894" y="3305777"/>
            <a:ext cx="494977" cy="1504566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есяц 7"/>
          <p:cNvSpPr/>
          <p:nvPr/>
        </p:nvSpPr>
        <p:spPr>
          <a:xfrm rot="13337329" flipH="1">
            <a:off x="4326453" y="1440750"/>
            <a:ext cx="806144" cy="3318440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Месяц 27"/>
          <p:cNvSpPr/>
          <p:nvPr/>
        </p:nvSpPr>
        <p:spPr>
          <a:xfrm rot="19057085" flipH="1">
            <a:off x="2770848" y="2269236"/>
            <a:ext cx="492285" cy="2631628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олилиния 66"/>
          <p:cNvSpPr/>
          <p:nvPr/>
        </p:nvSpPr>
        <p:spPr>
          <a:xfrm rot="5400000">
            <a:off x="3454390" y="65395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9" name="Месяц 68"/>
          <p:cNvSpPr/>
          <p:nvPr/>
        </p:nvSpPr>
        <p:spPr>
          <a:xfrm rot="1462443">
            <a:off x="3717746" y="1563548"/>
            <a:ext cx="488433" cy="2003830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Месяц 69"/>
          <p:cNvSpPr/>
          <p:nvPr/>
        </p:nvSpPr>
        <p:spPr>
          <a:xfrm rot="20356751" flipH="1">
            <a:off x="3181212" y="622230"/>
            <a:ext cx="417300" cy="212262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есяц 3"/>
          <p:cNvSpPr/>
          <p:nvPr/>
        </p:nvSpPr>
        <p:spPr>
          <a:xfrm>
            <a:off x="3532678" y="542465"/>
            <a:ext cx="568926" cy="4880054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олилиния 70"/>
          <p:cNvSpPr/>
          <p:nvPr/>
        </p:nvSpPr>
        <p:spPr>
          <a:xfrm rot="5400000">
            <a:off x="2363157" y="66219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4268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Месяц 75"/>
          <p:cNvSpPr/>
          <p:nvPr/>
        </p:nvSpPr>
        <p:spPr>
          <a:xfrm rot="20225095">
            <a:off x="2445673" y="1928642"/>
            <a:ext cx="412765" cy="1601764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6" name="Месяц 65"/>
          <p:cNvSpPr/>
          <p:nvPr/>
        </p:nvSpPr>
        <p:spPr>
          <a:xfrm rot="12370364">
            <a:off x="4456938" y="1448864"/>
            <a:ext cx="485554" cy="2389918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-6537" y="4527549"/>
            <a:ext cx="9144000" cy="242088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051535" y="5715347"/>
            <a:ext cx="429504" cy="2466181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5715347"/>
            <a:ext cx="2690452" cy="529694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1619671" y="6097498"/>
            <a:ext cx="2690561" cy="739106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087215"/>
            <a:ext cx="2287104" cy="419873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899760" y="632686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3626571" y="6507087"/>
            <a:ext cx="674549" cy="41870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051535" y="6159699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548496" y="5949281"/>
            <a:ext cx="277092" cy="31209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11997" y="6261215"/>
            <a:ext cx="312742" cy="41618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4481039" y="6226509"/>
            <a:ext cx="233712" cy="30923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597895" y="6479266"/>
            <a:ext cx="172275" cy="2886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794931" y="6046521"/>
            <a:ext cx="110837" cy="26881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4714751" y="617529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4253620" y="6677779"/>
            <a:ext cx="152400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3419872" y="6355518"/>
            <a:ext cx="116845" cy="268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3536717" y="5715347"/>
            <a:ext cx="258214" cy="6481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794931" y="6415296"/>
            <a:ext cx="551000" cy="26210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626571" y="6624228"/>
            <a:ext cx="263838" cy="14366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3360414" y="650708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3326796">
            <a:off x="1981207" y="4982477"/>
            <a:ext cx="2128051" cy="287060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5400000">
            <a:off x="3520087" y="5876145"/>
            <a:ext cx="443661" cy="292594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олилиния 26"/>
          <p:cNvSpPr/>
          <p:nvPr/>
        </p:nvSpPr>
        <p:spPr>
          <a:xfrm>
            <a:off x="4890406" y="6090816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rot="5400000">
            <a:off x="4804398" y="6144168"/>
            <a:ext cx="180223" cy="1147387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олилиния 30"/>
          <p:cNvSpPr/>
          <p:nvPr/>
        </p:nvSpPr>
        <p:spPr>
          <a:xfrm rot="5400000">
            <a:off x="3692040" y="5905671"/>
            <a:ext cx="531109" cy="23627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олилиния 31"/>
          <p:cNvSpPr/>
          <p:nvPr/>
        </p:nvSpPr>
        <p:spPr>
          <a:xfrm rot="12091857">
            <a:off x="4466232" y="588816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олилиния 32"/>
          <p:cNvSpPr/>
          <p:nvPr/>
        </p:nvSpPr>
        <p:spPr>
          <a:xfrm rot="5912614">
            <a:off x="5016264" y="618207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Полилиния 33"/>
          <p:cNvSpPr/>
          <p:nvPr/>
        </p:nvSpPr>
        <p:spPr>
          <a:xfrm rot="5400000">
            <a:off x="4481223" y="6664544"/>
            <a:ext cx="368066" cy="64254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олилиния 34"/>
          <p:cNvSpPr/>
          <p:nvPr/>
        </p:nvSpPr>
        <p:spPr>
          <a:xfrm rot="11139050">
            <a:off x="5005237" y="5834548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Полилиния 35"/>
          <p:cNvSpPr/>
          <p:nvPr/>
        </p:nvSpPr>
        <p:spPr>
          <a:xfrm rot="5400000">
            <a:off x="3809952" y="651738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Полилиния 36"/>
          <p:cNvSpPr/>
          <p:nvPr/>
        </p:nvSpPr>
        <p:spPr>
          <a:xfrm>
            <a:off x="2819201" y="590974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олилиния 37"/>
          <p:cNvSpPr/>
          <p:nvPr/>
        </p:nvSpPr>
        <p:spPr>
          <a:xfrm rot="5400000">
            <a:off x="3149590" y="62347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Полилиния 38"/>
          <p:cNvSpPr/>
          <p:nvPr/>
        </p:nvSpPr>
        <p:spPr>
          <a:xfrm rot="2357143">
            <a:off x="3301990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Месяц 28"/>
          <p:cNvSpPr/>
          <p:nvPr/>
        </p:nvSpPr>
        <p:spPr>
          <a:xfrm rot="3600141">
            <a:off x="4241545" y="2656191"/>
            <a:ext cx="676119" cy="2086329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 rot="5400000">
            <a:off x="2834223" y="6027455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олилиния 40"/>
          <p:cNvSpPr/>
          <p:nvPr/>
        </p:nvSpPr>
        <p:spPr>
          <a:xfrm rot="5400000">
            <a:off x="2585841" y="577661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Полилиния 41"/>
          <p:cNvSpPr/>
          <p:nvPr/>
        </p:nvSpPr>
        <p:spPr>
          <a:xfrm rot="5400000">
            <a:off x="3212532" y="561834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Полилиния 42"/>
          <p:cNvSpPr/>
          <p:nvPr/>
        </p:nvSpPr>
        <p:spPr>
          <a:xfrm rot="3654448">
            <a:off x="2585840" y="6488839"/>
            <a:ext cx="368066" cy="32899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Полилиния 43"/>
          <p:cNvSpPr/>
          <p:nvPr/>
        </p:nvSpPr>
        <p:spPr>
          <a:xfrm rot="5400000">
            <a:off x="4480991" y="646957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Полилиния 44"/>
          <p:cNvSpPr/>
          <p:nvPr/>
        </p:nvSpPr>
        <p:spPr>
          <a:xfrm rot="5400000">
            <a:off x="2930836" y="64008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Полилиния 45"/>
          <p:cNvSpPr/>
          <p:nvPr/>
        </p:nvSpPr>
        <p:spPr>
          <a:xfrm rot="5400000">
            <a:off x="3606790" y="66919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Полилиния 46"/>
          <p:cNvSpPr/>
          <p:nvPr/>
        </p:nvSpPr>
        <p:spPr>
          <a:xfrm rot="3900000">
            <a:off x="2352612" y="583452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Полилиния 47"/>
          <p:cNvSpPr/>
          <p:nvPr/>
        </p:nvSpPr>
        <p:spPr>
          <a:xfrm rot="5400000">
            <a:off x="1562689" y="6218727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Полилиния 48"/>
          <p:cNvSpPr/>
          <p:nvPr/>
        </p:nvSpPr>
        <p:spPr>
          <a:xfrm rot="20735238">
            <a:off x="2977095" y="566434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Полилиния 49"/>
          <p:cNvSpPr/>
          <p:nvPr/>
        </p:nvSpPr>
        <p:spPr>
          <a:xfrm rot="5400000">
            <a:off x="5625016" y="6118710"/>
            <a:ext cx="114601" cy="51566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Полилиния 50"/>
          <p:cNvSpPr/>
          <p:nvPr/>
        </p:nvSpPr>
        <p:spPr>
          <a:xfrm rot="5400000">
            <a:off x="2094430" y="67289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Полилиния 51"/>
          <p:cNvSpPr/>
          <p:nvPr/>
        </p:nvSpPr>
        <p:spPr>
          <a:xfrm rot="5400000">
            <a:off x="5439272" y="597243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Полилиния 52"/>
          <p:cNvSpPr/>
          <p:nvPr/>
        </p:nvSpPr>
        <p:spPr>
          <a:xfrm rot="5400000">
            <a:off x="5926046" y="612400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Полилиния 53"/>
          <p:cNvSpPr/>
          <p:nvPr/>
        </p:nvSpPr>
        <p:spPr>
          <a:xfrm rot="8754271">
            <a:off x="5696122" y="570772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Полилиния 54"/>
          <p:cNvSpPr/>
          <p:nvPr/>
        </p:nvSpPr>
        <p:spPr>
          <a:xfrm rot="5400000">
            <a:off x="5290011" y="6395707"/>
            <a:ext cx="368066" cy="93221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олилиния 55"/>
          <p:cNvSpPr/>
          <p:nvPr/>
        </p:nvSpPr>
        <p:spPr>
          <a:xfrm rot="12012071">
            <a:off x="5201825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7" name="Полилиния 56"/>
          <p:cNvSpPr/>
          <p:nvPr/>
        </p:nvSpPr>
        <p:spPr>
          <a:xfrm rot="5400000">
            <a:off x="2011702" y="59437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Полилиния 57"/>
          <p:cNvSpPr/>
          <p:nvPr/>
        </p:nvSpPr>
        <p:spPr>
          <a:xfrm rot="5400000">
            <a:off x="5481998" y="659618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9" name="Полилиния 58"/>
          <p:cNvSpPr/>
          <p:nvPr/>
        </p:nvSpPr>
        <p:spPr>
          <a:xfrm rot="5400000">
            <a:off x="1905438" y="562376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олилиния 59"/>
          <p:cNvSpPr/>
          <p:nvPr/>
        </p:nvSpPr>
        <p:spPr>
          <a:xfrm rot="5400000">
            <a:off x="3282736" y="591406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1" name="Полилиния 60"/>
          <p:cNvSpPr/>
          <p:nvPr/>
        </p:nvSpPr>
        <p:spPr>
          <a:xfrm rot="5400000">
            <a:off x="5421069" y="570032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2" name="Полилиния 61"/>
          <p:cNvSpPr/>
          <p:nvPr/>
        </p:nvSpPr>
        <p:spPr>
          <a:xfrm rot="5400000">
            <a:off x="5880108" y="6400857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3" name="Полилиния 62"/>
          <p:cNvSpPr/>
          <p:nvPr/>
        </p:nvSpPr>
        <p:spPr>
          <a:xfrm rot="5400000">
            <a:off x="5407030" y="616572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4" name="Полилиния 63"/>
          <p:cNvSpPr/>
          <p:nvPr/>
        </p:nvSpPr>
        <p:spPr>
          <a:xfrm rot="5400000">
            <a:off x="2386786" y="601040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Месяц 64"/>
          <p:cNvSpPr/>
          <p:nvPr/>
        </p:nvSpPr>
        <p:spPr>
          <a:xfrm rot="16978706" flipH="1">
            <a:off x="2619031" y="3139774"/>
            <a:ext cx="480743" cy="1764357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есяц 7"/>
          <p:cNvSpPr/>
          <p:nvPr/>
        </p:nvSpPr>
        <p:spPr>
          <a:xfrm rot="13712134" flipH="1">
            <a:off x="4398875" y="1415849"/>
            <a:ext cx="798810" cy="3326503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Месяц 27"/>
          <p:cNvSpPr/>
          <p:nvPr/>
        </p:nvSpPr>
        <p:spPr>
          <a:xfrm rot="18769524" flipH="1">
            <a:off x="2605958" y="1847089"/>
            <a:ext cx="493511" cy="3117702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олилиния 66"/>
          <p:cNvSpPr/>
          <p:nvPr/>
        </p:nvSpPr>
        <p:spPr>
          <a:xfrm rot="5400000">
            <a:off x="3454390" y="65395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9" name="Месяц 68"/>
          <p:cNvSpPr/>
          <p:nvPr/>
        </p:nvSpPr>
        <p:spPr>
          <a:xfrm rot="1462443">
            <a:off x="3782656" y="1262996"/>
            <a:ext cx="475469" cy="2315601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Месяц 69"/>
          <p:cNvSpPr/>
          <p:nvPr/>
        </p:nvSpPr>
        <p:spPr>
          <a:xfrm rot="20009876" flipH="1">
            <a:off x="3136737" y="466451"/>
            <a:ext cx="433296" cy="228653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есяц 3"/>
          <p:cNvSpPr/>
          <p:nvPr/>
        </p:nvSpPr>
        <p:spPr>
          <a:xfrm>
            <a:off x="3532678" y="542465"/>
            <a:ext cx="568926" cy="4880054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олилиния 70"/>
          <p:cNvSpPr/>
          <p:nvPr/>
        </p:nvSpPr>
        <p:spPr>
          <a:xfrm rot="5400000">
            <a:off x="1435637" y="580237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2" name="Полилиния 71"/>
          <p:cNvSpPr/>
          <p:nvPr/>
        </p:nvSpPr>
        <p:spPr>
          <a:xfrm rot="5400000">
            <a:off x="2363157" y="66219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3" name="Полилиния 72"/>
          <p:cNvSpPr/>
          <p:nvPr/>
        </p:nvSpPr>
        <p:spPr>
          <a:xfrm rot="5400000">
            <a:off x="2210757" y="64695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4" name="Полилиния 73"/>
          <p:cNvSpPr/>
          <p:nvPr/>
        </p:nvSpPr>
        <p:spPr>
          <a:xfrm rot="5400000">
            <a:off x="6644913" y="595683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5" name="Полилиния 74"/>
          <p:cNvSpPr/>
          <p:nvPr/>
        </p:nvSpPr>
        <p:spPr>
          <a:xfrm rot="5400000">
            <a:off x="6445858" y="551629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193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Месяц 75"/>
          <p:cNvSpPr/>
          <p:nvPr/>
        </p:nvSpPr>
        <p:spPr>
          <a:xfrm rot="20136247">
            <a:off x="2307977" y="1752397"/>
            <a:ext cx="424756" cy="179440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6" name="Месяц 65"/>
          <p:cNvSpPr/>
          <p:nvPr/>
        </p:nvSpPr>
        <p:spPr>
          <a:xfrm rot="12769941">
            <a:off x="4456938" y="1448864"/>
            <a:ext cx="485554" cy="2389918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-6537" y="4527549"/>
            <a:ext cx="9144000" cy="242088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051535" y="5715347"/>
            <a:ext cx="429504" cy="2466181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5715347"/>
            <a:ext cx="2690452" cy="529694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1619671" y="6097498"/>
            <a:ext cx="2690561" cy="739106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087215"/>
            <a:ext cx="2287104" cy="419873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899760" y="632686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3626571" y="6507087"/>
            <a:ext cx="674549" cy="41870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051535" y="6159699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548496" y="5949281"/>
            <a:ext cx="277092" cy="31209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11997" y="6261215"/>
            <a:ext cx="312742" cy="41618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4481039" y="6226509"/>
            <a:ext cx="233712" cy="30923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597895" y="6479266"/>
            <a:ext cx="172275" cy="2886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794931" y="6046521"/>
            <a:ext cx="110837" cy="26881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4714751" y="617529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4253620" y="6677779"/>
            <a:ext cx="152400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3419872" y="6355518"/>
            <a:ext cx="116845" cy="268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3536717" y="5715347"/>
            <a:ext cx="258214" cy="6481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794931" y="6415296"/>
            <a:ext cx="551000" cy="26210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626571" y="6624228"/>
            <a:ext cx="263838" cy="14366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3360414" y="650708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3326796">
            <a:off x="1981207" y="4982477"/>
            <a:ext cx="2128051" cy="287060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5400000">
            <a:off x="3520087" y="5876145"/>
            <a:ext cx="443661" cy="292594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олилиния 26"/>
          <p:cNvSpPr/>
          <p:nvPr/>
        </p:nvSpPr>
        <p:spPr>
          <a:xfrm>
            <a:off x="4890406" y="6090816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rot="5400000">
            <a:off x="4804398" y="6144168"/>
            <a:ext cx="180223" cy="1147387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олилиния 30"/>
          <p:cNvSpPr/>
          <p:nvPr/>
        </p:nvSpPr>
        <p:spPr>
          <a:xfrm rot="5400000">
            <a:off x="3692040" y="5905671"/>
            <a:ext cx="531109" cy="23627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олилиния 31"/>
          <p:cNvSpPr/>
          <p:nvPr/>
        </p:nvSpPr>
        <p:spPr>
          <a:xfrm rot="12091857">
            <a:off x="4466232" y="588816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олилиния 32"/>
          <p:cNvSpPr/>
          <p:nvPr/>
        </p:nvSpPr>
        <p:spPr>
          <a:xfrm rot="5912614">
            <a:off x="5016264" y="618207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Полилиния 33"/>
          <p:cNvSpPr/>
          <p:nvPr/>
        </p:nvSpPr>
        <p:spPr>
          <a:xfrm rot="5400000">
            <a:off x="4481223" y="6664544"/>
            <a:ext cx="368066" cy="64254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олилиния 34"/>
          <p:cNvSpPr/>
          <p:nvPr/>
        </p:nvSpPr>
        <p:spPr>
          <a:xfrm rot="11139050">
            <a:off x="5005237" y="5834548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Полилиния 35"/>
          <p:cNvSpPr/>
          <p:nvPr/>
        </p:nvSpPr>
        <p:spPr>
          <a:xfrm rot="5400000">
            <a:off x="3809952" y="651738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Полилиния 36"/>
          <p:cNvSpPr/>
          <p:nvPr/>
        </p:nvSpPr>
        <p:spPr>
          <a:xfrm>
            <a:off x="2819201" y="590974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олилиния 37"/>
          <p:cNvSpPr/>
          <p:nvPr/>
        </p:nvSpPr>
        <p:spPr>
          <a:xfrm rot="5400000">
            <a:off x="3149590" y="62347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Полилиния 38"/>
          <p:cNvSpPr/>
          <p:nvPr/>
        </p:nvSpPr>
        <p:spPr>
          <a:xfrm rot="2357143">
            <a:off x="3301990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Месяц 28"/>
          <p:cNvSpPr/>
          <p:nvPr/>
        </p:nvSpPr>
        <p:spPr>
          <a:xfrm rot="3988652">
            <a:off x="4241545" y="2656191"/>
            <a:ext cx="676119" cy="2086329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 rot="5400000">
            <a:off x="2834223" y="6027455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олилиния 40"/>
          <p:cNvSpPr/>
          <p:nvPr/>
        </p:nvSpPr>
        <p:spPr>
          <a:xfrm rot="5400000">
            <a:off x="2585841" y="577661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Полилиния 41"/>
          <p:cNvSpPr/>
          <p:nvPr/>
        </p:nvSpPr>
        <p:spPr>
          <a:xfrm rot="5400000">
            <a:off x="3212532" y="561834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Полилиния 42"/>
          <p:cNvSpPr/>
          <p:nvPr/>
        </p:nvSpPr>
        <p:spPr>
          <a:xfrm rot="3654448">
            <a:off x="2585840" y="6488839"/>
            <a:ext cx="368066" cy="32899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Полилиния 43"/>
          <p:cNvSpPr/>
          <p:nvPr/>
        </p:nvSpPr>
        <p:spPr>
          <a:xfrm rot="5400000">
            <a:off x="4480991" y="646957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Полилиния 44"/>
          <p:cNvSpPr/>
          <p:nvPr/>
        </p:nvSpPr>
        <p:spPr>
          <a:xfrm rot="5400000">
            <a:off x="2930836" y="64008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Полилиния 45"/>
          <p:cNvSpPr/>
          <p:nvPr/>
        </p:nvSpPr>
        <p:spPr>
          <a:xfrm rot="5400000">
            <a:off x="3606790" y="66919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Полилиния 46"/>
          <p:cNvSpPr/>
          <p:nvPr/>
        </p:nvSpPr>
        <p:spPr>
          <a:xfrm rot="3900000">
            <a:off x="2352612" y="583452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Полилиния 47"/>
          <p:cNvSpPr/>
          <p:nvPr/>
        </p:nvSpPr>
        <p:spPr>
          <a:xfrm rot="5400000">
            <a:off x="1562689" y="6218727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Полилиния 48"/>
          <p:cNvSpPr/>
          <p:nvPr/>
        </p:nvSpPr>
        <p:spPr>
          <a:xfrm rot="20735238">
            <a:off x="2977095" y="566434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Полилиния 49"/>
          <p:cNvSpPr/>
          <p:nvPr/>
        </p:nvSpPr>
        <p:spPr>
          <a:xfrm rot="5400000">
            <a:off x="5625016" y="6118710"/>
            <a:ext cx="114601" cy="51566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Полилиния 50"/>
          <p:cNvSpPr/>
          <p:nvPr/>
        </p:nvSpPr>
        <p:spPr>
          <a:xfrm rot="5400000">
            <a:off x="2094430" y="67289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Полилиния 51"/>
          <p:cNvSpPr/>
          <p:nvPr/>
        </p:nvSpPr>
        <p:spPr>
          <a:xfrm rot="5400000">
            <a:off x="5439272" y="597243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Полилиния 52"/>
          <p:cNvSpPr/>
          <p:nvPr/>
        </p:nvSpPr>
        <p:spPr>
          <a:xfrm rot="5400000">
            <a:off x="5926046" y="612400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Полилиния 53"/>
          <p:cNvSpPr/>
          <p:nvPr/>
        </p:nvSpPr>
        <p:spPr>
          <a:xfrm rot="8754271">
            <a:off x="5696122" y="570772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Полилиния 54"/>
          <p:cNvSpPr/>
          <p:nvPr/>
        </p:nvSpPr>
        <p:spPr>
          <a:xfrm rot="5400000">
            <a:off x="5290011" y="6395707"/>
            <a:ext cx="368066" cy="93221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олилиния 55"/>
          <p:cNvSpPr/>
          <p:nvPr/>
        </p:nvSpPr>
        <p:spPr>
          <a:xfrm rot="12012071">
            <a:off x="5201825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7" name="Полилиния 56"/>
          <p:cNvSpPr/>
          <p:nvPr/>
        </p:nvSpPr>
        <p:spPr>
          <a:xfrm rot="5400000">
            <a:off x="1460926" y="5934047"/>
            <a:ext cx="317488" cy="199055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Полилиния 57"/>
          <p:cNvSpPr/>
          <p:nvPr/>
        </p:nvSpPr>
        <p:spPr>
          <a:xfrm rot="5400000">
            <a:off x="5481998" y="659618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9" name="Полилиния 58"/>
          <p:cNvSpPr/>
          <p:nvPr/>
        </p:nvSpPr>
        <p:spPr>
          <a:xfrm rot="5400000">
            <a:off x="1858783" y="560977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олилиния 59"/>
          <p:cNvSpPr/>
          <p:nvPr/>
        </p:nvSpPr>
        <p:spPr>
          <a:xfrm rot="5400000">
            <a:off x="3282736" y="591406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1" name="Полилиния 60"/>
          <p:cNvSpPr/>
          <p:nvPr/>
        </p:nvSpPr>
        <p:spPr>
          <a:xfrm rot="5400000">
            <a:off x="5421069" y="570032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2" name="Полилиния 61"/>
          <p:cNvSpPr/>
          <p:nvPr/>
        </p:nvSpPr>
        <p:spPr>
          <a:xfrm rot="5400000">
            <a:off x="5880108" y="6400857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3" name="Полилиния 62"/>
          <p:cNvSpPr/>
          <p:nvPr/>
        </p:nvSpPr>
        <p:spPr>
          <a:xfrm rot="5400000">
            <a:off x="5407030" y="616572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4" name="Полилиния 63"/>
          <p:cNvSpPr/>
          <p:nvPr/>
        </p:nvSpPr>
        <p:spPr>
          <a:xfrm rot="9572599">
            <a:off x="6926027" y="527553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Месяц 64"/>
          <p:cNvSpPr/>
          <p:nvPr/>
        </p:nvSpPr>
        <p:spPr>
          <a:xfrm rot="16631092" flipH="1">
            <a:off x="2480266" y="2904348"/>
            <a:ext cx="432170" cy="211020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есяц 7"/>
          <p:cNvSpPr/>
          <p:nvPr/>
        </p:nvSpPr>
        <p:spPr>
          <a:xfrm rot="13942744" flipH="1">
            <a:off x="4675619" y="802009"/>
            <a:ext cx="765134" cy="4049928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Месяц 27"/>
          <p:cNvSpPr/>
          <p:nvPr/>
        </p:nvSpPr>
        <p:spPr>
          <a:xfrm rot="18388366" flipH="1">
            <a:off x="2552319" y="1896356"/>
            <a:ext cx="449463" cy="2962081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олилиния 66"/>
          <p:cNvSpPr/>
          <p:nvPr/>
        </p:nvSpPr>
        <p:spPr>
          <a:xfrm rot="5400000">
            <a:off x="3454390" y="65395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9" name="Месяц 68"/>
          <p:cNvSpPr/>
          <p:nvPr/>
        </p:nvSpPr>
        <p:spPr>
          <a:xfrm rot="1682773">
            <a:off x="3782656" y="1262996"/>
            <a:ext cx="475469" cy="2315601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Месяц 69"/>
          <p:cNvSpPr/>
          <p:nvPr/>
        </p:nvSpPr>
        <p:spPr>
          <a:xfrm rot="19855660" flipH="1">
            <a:off x="3136737" y="466451"/>
            <a:ext cx="433296" cy="228653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есяц 3"/>
          <p:cNvSpPr/>
          <p:nvPr/>
        </p:nvSpPr>
        <p:spPr>
          <a:xfrm>
            <a:off x="3532678" y="542465"/>
            <a:ext cx="568926" cy="4880054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олилиния 70"/>
          <p:cNvSpPr/>
          <p:nvPr/>
        </p:nvSpPr>
        <p:spPr>
          <a:xfrm rot="3970259">
            <a:off x="7100404" y="5644215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2" name="Полилиния 71"/>
          <p:cNvSpPr/>
          <p:nvPr/>
        </p:nvSpPr>
        <p:spPr>
          <a:xfrm rot="5400000">
            <a:off x="2363157" y="66219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3" name="Полилиния 72"/>
          <p:cNvSpPr/>
          <p:nvPr/>
        </p:nvSpPr>
        <p:spPr>
          <a:xfrm rot="5400000">
            <a:off x="2210757" y="64695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4" name="Полилиния 73"/>
          <p:cNvSpPr/>
          <p:nvPr/>
        </p:nvSpPr>
        <p:spPr>
          <a:xfrm rot="5400000">
            <a:off x="6644913" y="595683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5" name="Полилиния 74"/>
          <p:cNvSpPr/>
          <p:nvPr/>
        </p:nvSpPr>
        <p:spPr>
          <a:xfrm rot="5400000">
            <a:off x="6445858" y="551629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7" name="Полилиния 76"/>
          <p:cNvSpPr/>
          <p:nvPr/>
        </p:nvSpPr>
        <p:spPr>
          <a:xfrm rot="5400000">
            <a:off x="879069" y="594131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Полилиния 77"/>
          <p:cNvSpPr/>
          <p:nvPr/>
        </p:nvSpPr>
        <p:spPr>
          <a:xfrm rot="5400000">
            <a:off x="1773590" y="5409529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Полилиния 78"/>
          <p:cNvSpPr/>
          <p:nvPr/>
        </p:nvSpPr>
        <p:spPr>
          <a:xfrm rot="11746240">
            <a:off x="849595" y="6317532"/>
            <a:ext cx="363113" cy="395584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0" name="Полилиния 79"/>
          <p:cNvSpPr/>
          <p:nvPr/>
        </p:nvSpPr>
        <p:spPr>
          <a:xfrm rot="5400000">
            <a:off x="2042317" y="5791682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1" name="Полилиния 80"/>
          <p:cNvSpPr/>
          <p:nvPr/>
        </p:nvSpPr>
        <p:spPr>
          <a:xfrm rot="5400000">
            <a:off x="2194717" y="5944082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2" name="Полилиния 81"/>
          <p:cNvSpPr/>
          <p:nvPr/>
        </p:nvSpPr>
        <p:spPr>
          <a:xfrm rot="5400000">
            <a:off x="1924203" y="6110060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5383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Месяц 67"/>
          <p:cNvSpPr/>
          <p:nvPr/>
        </p:nvSpPr>
        <p:spPr>
          <a:xfrm rot="20249606">
            <a:off x="2774463" y="2917886"/>
            <a:ext cx="343493" cy="67194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Месяц 75"/>
          <p:cNvSpPr/>
          <p:nvPr/>
        </p:nvSpPr>
        <p:spPr>
          <a:xfrm rot="19808617">
            <a:off x="2089704" y="1817011"/>
            <a:ext cx="569471" cy="179440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6" name="Месяц 65"/>
          <p:cNvSpPr/>
          <p:nvPr/>
        </p:nvSpPr>
        <p:spPr>
          <a:xfrm rot="12769941">
            <a:off x="4619052" y="898620"/>
            <a:ext cx="549879" cy="3006876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-6537" y="4527549"/>
            <a:ext cx="9144000" cy="242088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051535" y="5715347"/>
            <a:ext cx="429504" cy="2466181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5715347"/>
            <a:ext cx="2690452" cy="529694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1619671" y="6097498"/>
            <a:ext cx="2690561" cy="739106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087215"/>
            <a:ext cx="2287104" cy="419873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899760" y="632686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3626571" y="6507087"/>
            <a:ext cx="674549" cy="41870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051535" y="6159699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548496" y="5949281"/>
            <a:ext cx="277092" cy="31209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11997" y="6261215"/>
            <a:ext cx="312742" cy="41618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4481039" y="6226509"/>
            <a:ext cx="233712" cy="30923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597895" y="6479266"/>
            <a:ext cx="172275" cy="2886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794931" y="6046521"/>
            <a:ext cx="110837" cy="26881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4714751" y="617529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4253620" y="6677779"/>
            <a:ext cx="152400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3419872" y="6355518"/>
            <a:ext cx="116845" cy="268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3536717" y="5715347"/>
            <a:ext cx="258214" cy="6481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794931" y="6415296"/>
            <a:ext cx="551000" cy="26210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626571" y="6624228"/>
            <a:ext cx="263838" cy="14366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3360414" y="650708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3326796">
            <a:off x="1981207" y="4982477"/>
            <a:ext cx="2128051" cy="287060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5400000">
            <a:off x="3520087" y="5876145"/>
            <a:ext cx="443661" cy="292594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олилиния 26"/>
          <p:cNvSpPr/>
          <p:nvPr/>
        </p:nvSpPr>
        <p:spPr>
          <a:xfrm>
            <a:off x="4890406" y="6090816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rot="5400000">
            <a:off x="4804398" y="6144168"/>
            <a:ext cx="180223" cy="1147387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олилиния 30"/>
          <p:cNvSpPr/>
          <p:nvPr/>
        </p:nvSpPr>
        <p:spPr>
          <a:xfrm rot="5400000">
            <a:off x="3692040" y="5905671"/>
            <a:ext cx="531109" cy="23627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олилиния 31"/>
          <p:cNvSpPr/>
          <p:nvPr/>
        </p:nvSpPr>
        <p:spPr>
          <a:xfrm rot="12091857">
            <a:off x="4466232" y="588816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олилиния 32"/>
          <p:cNvSpPr/>
          <p:nvPr/>
        </p:nvSpPr>
        <p:spPr>
          <a:xfrm rot="5912614">
            <a:off x="5016264" y="618207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Полилиния 33"/>
          <p:cNvSpPr/>
          <p:nvPr/>
        </p:nvSpPr>
        <p:spPr>
          <a:xfrm rot="5400000">
            <a:off x="4481223" y="6664544"/>
            <a:ext cx="368066" cy="64254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олилиния 34"/>
          <p:cNvSpPr/>
          <p:nvPr/>
        </p:nvSpPr>
        <p:spPr>
          <a:xfrm rot="11139050">
            <a:off x="5005237" y="5834548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Полилиния 35"/>
          <p:cNvSpPr/>
          <p:nvPr/>
        </p:nvSpPr>
        <p:spPr>
          <a:xfrm rot="5400000">
            <a:off x="3809952" y="651738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Полилиния 36"/>
          <p:cNvSpPr/>
          <p:nvPr/>
        </p:nvSpPr>
        <p:spPr>
          <a:xfrm>
            <a:off x="2819201" y="590974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олилиния 37"/>
          <p:cNvSpPr/>
          <p:nvPr/>
        </p:nvSpPr>
        <p:spPr>
          <a:xfrm rot="5400000">
            <a:off x="3149590" y="62347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Полилиния 38"/>
          <p:cNvSpPr/>
          <p:nvPr/>
        </p:nvSpPr>
        <p:spPr>
          <a:xfrm rot="2357143">
            <a:off x="3301990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Месяц 28"/>
          <p:cNvSpPr/>
          <p:nvPr/>
        </p:nvSpPr>
        <p:spPr>
          <a:xfrm rot="3988652">
            <a:off x="4436762" y="2358308"/>
            <a:ext cx="664159" cy="2504310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 rot="5400000">
            <a:off x="2834223" y="6027455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олилиния 40"/>
          <p:cNvSpPr/>
          <p:nvPr/>
        </p:nvSpPr>
        <p:spPr>
          <a:xfrm rot="5400000">
            <a:off x="2585841" y="577661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Полилиния 41"/>
          <p:cNvSpPr/>
          <p:nvPr/>
        </p:nvSpPr>
        <p:spPr>
          <a:xfrm rot="5400000">
            <a:off x="3212532" y="561834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Полилиния 42"/>
          <p:cNvSpPr/>
          <p:nvPr/>
        </p:nvSpPr>
        <p:spPr>
          <a:xfrm rot="3654448">
            <a:off x="2585840" y="6488839"/>
            <a:ext cx="368066" cy="32899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Полилиния 43"/>
          <p:cNvSpPr/>
          <p:nvPr/>
        </p:nvSpPr>
        <p:spPr>
          <a:xfrm rot="5400000">
            <a:off x="4480991" y="646957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Полилиния 44"/>
          <p:cNvSpPr/>
          <p:nvPr/>
        </p:nvSpPr>
        <p:spPr>
          <a:xfrm rot="5400000">
            <a:off x="2930836" y="64008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Полилиния 45"/>
          <p:cNvSpPr/>
          <p:nvPr/>
        </p:nvSpPr>
        <p:spPr>
          <a:xfrm rot="5400000">
            <a:off x="3606790" y="66919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Полилиния 46"/>
          <p:cNvSpPr/>
          <p:nvPr/>
        </p:nvSpPr>
        <p:spPr>
          <a:xfrm rot="3900000">
            <a:off x="2352612" y="583452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Полилиния 47"/>
          <p:cNvSpPr/>
          <p:nvPr/>
        </p:nvSpPr>
        <p:spPr>
          <a:xfrm rot="5400000">
            <a:off x="1562689" y="6218727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Полилиния 48"/>
          <p:cNvSpPr/>
          <p:nvPr/>
        </p:nvSpPr>
        <p:spPr>
          <a:xfrm rot="20735238">
            <a:off x="2977095" y="566434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Полилиния 49"/>
          <p:cNvSpPr/>
          <p:nvPr/>
        </p:nvSpPr>
        <p:spPr>
          <a:xfrm rot="5400000">
            <a:off x="5625016" y="6118710"/>
            <a:ext cx="114601" cy="51566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Полилиния 50"/>
          <p:cNvSpPr/>
          <p:nvPr/>
        </p:nvSpPr>
        <p:spPr>
          <a:xfrm rot="5400000">
            <a:off x="2094430" y="67289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Полилиния 51"/>
          <p:cNvSpPr/>
          <p:nvPr/>
        </p:nvSpPr>
        <p:spPr>
          <a:xfrm rot="5400000">
            <a:off x="5439272" y="597243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Полилиния 52"/>
          <p:cNvSpPr/>
          <p:nvPr/>
        </p:nvSpPr>
        <p:spPr>
          <a:xfrm rot="5400000">
            <a:off x="5926046" y="612400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Полилиния 53"/>
          <p:cNvSpPr/>
          <p:nvPr/>
        </p:nvSpPr>
        <p:spPr>
          <a:xfrm rot="8754271">
            <a:off x="5696122" y="570772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Полилиния 54"/>
          <p:cNvSpPr/>
          <p:nvPr/>
        </p:nvSpPr>
        <p:spPr>
          <a:xfrm rot="5400000">
            <a:off x="5290011" y="6395707"/>
            <a:ext cx="368066" cy="93221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олилиния 55"/>
          <p:cNvSpPr/>
          <p:nvPr/>
        </p:nvSpPr>
        <p:spPr>
          <a:xfrm rot="12012071">
            <a:off x="5201825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7" name="Полилиния 56"/>
          <p:cNvSpPr/>
          <p:nvPr/>
        </p:nvSpPr>
        <p:spPr>
          <a:xfrm rot="5400000">
            <a:off x="1460926" y="5934047"/>
            <a:ext cx="317488" cy="199055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Полилиния 57"/>
          <p:cNvSpPr/>
          <p:nvPr/>
        </p:nvSpPr>
        <p:spPr>
          <a:xfrm rot="5400000">
            <a:off x="5481998" y="659618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9" name="Полилиния 58"/>
          <p:cNvSpPr/>
          <p:nvPr/>
        </p:nvSpPr>
        <p:spPr>
          <a:xfrm rot="5400000">
            <a:off x="1858783" y="560977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олилиния 59"/>
          <p:cNvSpPr/>
          <p:nvPr/>
        </p:nvSpPr>
        <p:spPr>
          <a:xfrm rot="5400000">
            <a:off x="3282736" y="591406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1" name="Полилиния 60"/>
          <p:cNvSpPr/>
          <p:nvPr/>
        </p:nvSpPr>
        <p:spPr>
          <a:xfrm rot="5400000">
            <a:off x="5421069" y="570032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2" name="Полилиния 61"/>
          <p:cNvSpPr/>
          <p:nvPr/>
        </p:nvSpPr>
        <p:spPr>
          <a:xfrm rot="5400000">
            <a:off x="5880108" y="6400857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3" name="Полилиния 62"/>
          <p:cNvSpPr/>
          <p:nvPr/>
        </p:nvSpPr>
        <p:spPr>
          <a:xfrm rot="5400000">
            <a:off x="5407030" y="616572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4" name="Полилиния 63"/>
          <p:cNvSpPr/>
          <p:nvPr/>
        </p:nvSpPr>
        <p:spPr>
          <a:xfrm rot="9572599">
            <a:off x="6926027" y="527553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Месяц 64"/>
          <p:cNvSpPr/>
          <p:nvPr/>
        </p:nvSpPr>
        <p:spPr>
          <a:xfrm rot="16631092" flipH="1">
            <a:off x="2422742" y="2839119"/>
            <a:ext cx="563662" cy="211020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есяц 7"/>
          <p:cNvSpPr/>
          <p:nvPr/>
        </p:nvSpPr>
        <p:spPr>
          <a:xfrm rot="13942744" flipH="1">
            <a:off x="4675619" y="802009"/>
            <a:ext cx="765134" cy="4049928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Месяц 27"/>
          <p:cNvSpPr/>
          <p:nvPr/>
        </p:nvSpPr>
        <p:spPr>
          <a:xfrm rot="18107170" flipH="1">
            <a:off x="2366821" y="1977846"/>
            <a:ext cx="680332" cy="2983867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олилиния 66"/>
          <p:cNvSpPr/>
          <p:nvPr/>
        </p:nvSpPr>
        <p:spPr>
          <a:xfrm rot="5400000">
            <a:off x="3454390" y="65395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9" name="Месяц 68"/>
          <p:cNvSpPr/>
          <p:nvPr/>
        </p:nvSpPr>
        <p:spPr>
          <a:xfrm rot="1682773">
            <a:off x="3841857" y="1025965"/>
            <a:ext cx="472888" cy="2566774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Месяц 69"/>
          <p:cNvSpPr/>
          <p:nvPr/>
        </p:nvSpPr>
        <p:spPr>
          <a:xfrm rot="19855660" flipH="1">
            <a:off x="2962057" y="511744"/>
            <a:ext cx="619720" cy="228653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есяц 3"/>
          <p:cNvSpPr/>
          <p:nvPr/>
        </p:nvSpPr>
        <p:spPr>
          <a:xfrm>
            <a:off x="3532678" y="332656"/>
            <a:ext cx="568926" cy="5089863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олилиния 70"/>
          <p:cNvSpPr/>
          <p:nvPr/>
        </p:nvSpPr>
        <p:spPr>
          <a:xfrm rot="3970259">
            <a:off x="7100404" y="5644215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2" name="Полилиния 71"/>
          <p:cNvSpPr/>
          <p:nvPr/>
        </p:nvSpPr>
        <p:spPr>
          <a:xfrm rot="5400000">
            <a:off x="2363157" y="66219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3" name="Полилиния 72"/>
          <p:cNvSpPr/>
          <p:nvPr/>
        </p:nvSpPr>
        <p:spPr>
          <a:xfrm rot="5400000">
            <a:off x="2210757" y="64695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4" name="Полилиния 73"/>
          <p:cNvSpPr/>
          <p:nvPr/>
        </p:nvSpPr>
        <p:spPr>
          <a:xfrm rot="5400000">
            <a:off x="6644913" y="595683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5" name="Полилиния 74"/>
          <p:cNvSpPr/>
          <p:nvPr/>
        </p:nvSpPr>
        <p:spPr>
          <a:xfrm rot="5400000">
            <a:off x="6445858" y="551629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7" name="Полилиния 76"/>
          <p:cNvSpPr/>
          <p:nvPr/>
        </p:nvSpPr>
        <p:spPr>
          <a:xfrm rot="5400000">
            <a:off x="879069" y="594131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Полилиния 77"/>
          <p:cNvSpPr/>
          <p:nvPr/>
        </p:nvSpPr>
        <p:spPr>
          <a:xfrm rot="5400000">
            <a:off x="1773590" y="5409529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Полилиния 78"/>
          <p:cNvSpPr/>
          <p:nvPr/>
        </p:nvSpPr>
        <p:spPr>
          <a:xfrm rot="11746240">
            <a:off x="849595" y="6317532"/>
            <a:ext cx="363113" cy="395584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0" name="Полилиния 79"/>
          <p:cNvSpPr/>
          <p:nvPr/>
        </p:nvSpPr>
        <p:spPr>
          <a:xfrm rot="5400000">
            <a:off x="6804242" y="5256370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1" name="Полилиния 80"/>
          <p:cNvSpPr/>
          <p:nvPr/>
        </p:nvSpPr>
        <p:spPr>
          <a:xfrm rot="5400000">
            <a:off x="1213435" y="5930755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2" name="Полилиния 81"/>
          <p:cNvSpPr/>
          <p:nvPr/>
        </p:nvSpPr>
        <p:spPr>
          <a:xfrm rot="5400000">
            <a:off x="1924203" y="6110060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3" name="Полилиния 82"/>
          <p:cNvSpPr/>
          <p:nvPr/>
        </p:nvSpPr>
        <p:spPr>
          <a:xfrm rot="5400000">
            <a:off x="6260650" y="5777596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4" name="Полилиния 83"/>
          <p:cNvSpPr/>
          <p:nvPr/>
        </p:nvSpPr>
        <p:spPr>
          <a:xfrm rot="5400000">
            <a:off x="7255420" y="5332963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5" name="Полилиния 84"/>
          <p:cNvSpPr/>
          <p:nvPr/>
        </p:nvSpPr>
        <p:spPr>
          <a:xfrm rot="7236932">
            <a:off x="7060127" y="5839970"/>
            <a:ext cx="391587" cy="43049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6" name="Полилиния 85"/>
          <p:cNvSpPr/>
          <p:nvPr/>
        </p:nvSpPr>
        <p:spPr>
          <a:xfrm rot="5400000">
            <a:off x="1055464" y="6565202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7" name="Полилиния 86"/>
          <p:cNvSpPr/>
          <p:nvPr/>
        </p:nvSpPr>
        <p:spPr>
          <a:xfrm rot="5400000">
            <a:off x="1306714" y="6390240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8" name="Полилиния 87"/>
          <p:cNvSpPr/>
          <p:nvPr/>
        </p:nvSpPr>
        <p:spPr>
          <a:xfrm rot="5400000">
            <a:off x="802171" y="6193329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8603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Месяц 67"/>
          <p:cNvSpPr/>
          <p:nvPr/>
        </p:nvSpPr>
        <p:spPr>
          <a:xfrm rot="20249606">
            <a:off x="2774463" y="2917886"/>
            <a:ext cx="343493" cy="67194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Месяц 75"/>
          <p:cNvSpPr/>
          <p:nvPr/>
        </p:nvSpPr>
        <p:spPr>
          <a:xfrm rot="19808617">
            <a:off x="2089704" y="1817011"/>
            <a:ext cx="569471" cy="179440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6" name="Месяц 65"/>
          <p:cNvSpPr/>
          <p:nvPr/>
        </p:nvSpPr>
        <p:spPr>
          <a:xfrm rot="12769941">
            <a:off x="4619052" y="898620"/>
            <a:ext cx="549879" cy="3006876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-6537" y="4527549"/>
            <a:ext cx="9144000" cy="242088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051535" y="5715347"/>
            <a:ext cx="429504" cy="2466181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5715347"/>
            <a:ext cx="2690452" cy="529694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1619671" y="6097498"/>
            <a:ext cx="2690561" cy="739106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087215"/>
            <a:ext cx="2287104" cy="419873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899760" y="632686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3626571" y="6507087"/>
            <a:ext cx="674549" cy="41870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051535" y="6159699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548496" y="5949281"/>
            <a:ext cx="277092" cy="31209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11997" y="6261215"/>
            <a:ext cx="312742" cy="41618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4481039" y="6226509"/>
            <a:ext cx="233712" cy="30923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597895" y="6479266"/>
            <a:ext cx="172275" cy="2886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794931" y="6046521"/>
            <a:ext cx="110837" cy="26881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4714751" y="617529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4253620" y="6677779"/>
            <a:ext cx="152400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3419872" y="6355518"/>
            <a:ext cx="116845" cy="268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3536717" y="5715347"/>
            <a:ext cx="258214" cy="6481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794931" y="6415296"/>
            <a:ext cx="551000" cy="26210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626571" y="6624228"/>
            <a:ext cx="263838" cy="14366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3360414" y="650708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3326796">
            <a:off x="1981207" y="4982477"/>
            <a:ext cx="2128051" cy="287060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5400000">
            <a:off x="3520087" y="5876145"/>
            <a:ext cx="443661" cy="292594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олилиния 26"/>
          <p:cNvSpPr/>
          <p:nvPr/>
        </p:nvSpPr>
        <p:spPr>
          <a:xfrm>
            <a:off x="4890406" y="6090816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rot="5400000">
            <a:off x="4804398" y="6144168"/>
            <a:ext cx="180223" cy="1147387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олилиния 30"/>
          <p:cNvSpPr/>
          <p:nvPr/>
        </p:nvSpPr>
        <p:spPr>
          <a:xfrm rot="5400000">
            <a:off x="3692040" y="5905671"/>
            <a:ext cx="531109" cy="23627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олилиния 31"/>
          <p:cNvSpPr/>
          <p:nvPr/>
        </p:nvSpPr>
        <p:spPr>
          <a:xfrm rot="12091857">
            <a:off x="4466232" y="588816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олилиния 32"/>
          <p:cNvSpPr/>
          <p:nvPr/>
        </p:nvSpPr>
        <p:spPr>
          <a:xfrm rot="5912614">
            <a:off x="5016264" y="618207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Полилиния 33"/>
          <p:cNvSpPr/>
          <p:nvPr/>
        </p:nvSpPr>
        <p:spPr>
          <a:xfrm rot="5400000">
            <a:off x="4481223" y="6664544"/>
            <a:ext cx="368066" cy="64254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олилиния 34"/>
          <p:cNvSpPr/>
          <p:nvPr/>
        </p:nvSpPr>
        <p:spPr>
          <a:xfrm rot="11139050">
            <a:off x="5005237" y="5834548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Полилиния 35"/>
          <p:cNvSpPr/>
          <p:nvPr/>
        </p:nvSpPr>
        <p:spPr>
          <a:xfrm rot="5400000">
            <a:off x="3809952" y="651738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Полилиния 36"/>
          <p:cNvSpPr/>
          <p:nvPr/>
        </p:nvSpPr>
        <p:spPr>
          <a:xfrm>
            <a:off x="2819201" y="590974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олилиния 37"/>
          <p:cNvSpPr/>
          <p:nvPr/>
        </p:nvSpPr>
        <p:spPr>
          <a:xfrm rot="5400000">
            <a:off x="3149590" y="62347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Полилиния 38"/>
          <p:cNvSpPr/>
          <p:nvPr/>
        </p:nvSpPr>
        <p:spPr>
          <a:xfrm rot="2357143">
            <a:off x="3301990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Месяц 28"/>
          <p:cNvSpPr/>
          <p:nvPr/>
        </p:nvSpPr>
        <p:spPr>
          <a:xfrm rot="3988652">
            <a:off x="4436762" y="2358308"/>
            <a:ext cx="664159" cy="2504310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 rot="5400000">
            <a:off x="2834223" y="6027455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олилиния 40"/>
          <p:cNvSpPr/>
          <p:nvPr/>
        </p:nvSpPr>
        <p:spPr>
          <a:xfrm rot="5400000">
            <a:off x="2585841" y="577661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Полилиния 41"/>
          <p:cNvSpPr/>
          <p:nvPr/>
        </p:nvSpPr>
        <p:spPr>
          <a:xfrm rot="5400000">
            <a:off x="3212532" y="561834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Полилиния 42"/>
          <p:cNvSpPr/>
          <p:nvPr/>
        </p:nvSpPr>
        <p:spPr>
          <a:xfrm rot="3654448">
            <a:off x="2585840" y="6488839"/>
            <a:ext cx="368066" cy="32899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Полилиния 43"/>
          <p:cNvSpPr/>
          <p:nvPr/>
        </p:nvSpPr>
        <p:spPr>
          <a:xfrm rot="5400000">
            <a:off x="4480991" y="646957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Полилиния 44"/>
          <p:cNvSpPr/>
          <p:nvPr/>
        </p:nvSpPr>
        <p:spPr>
          <a:xfrm rot="5400000">
            <a:off x="2930836" y="64008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Полилиния 45"/>
          <p:cNvSpPr/>
          <p:nvPr/>
        </p:nvSpPr>
        <p:spPr>
          <a:xfrm rot="5400000">
            <a:off x="3606790" y="66919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Полилиния 46"/>
          <p:cNvSpPr/>
          <p:nvPr/>
        </p:nvSpPr>
        <p:spPr>
          <a:xfrm rot="3900000">
            <a:off x="2352612" y="583452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Полилиния 47"/>
          <p:cNvSpPr/>
          <p:nvPr/>
        </p:nvSpPr>
        <p:spPr>
          <a:xfrm rot="5400000">
            <a:off x="1562689" y="6218727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Полилиния 48"/>
          <p:cNvSpPr/>
          <p:nvPr/>
        </p:nvSpPr>
        <p:spPr>
          <a:xfrm rot="20735238">
            <a:off x="2977095" y="566434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Полилиния 49"/>
          <p:cNvSpPr/>
          <p:nvPr/>
        </p:nvSpPr>
        <p:spPr>
          <a:xfrm rot="5400000">
            <a:off x="5625016" y="6118710"/>
            <a:ext cx="114601" cy="51566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Полилиния 50"/>
          <p:cNvSpPr/>
          <p:nvPr/>
        </p:nvSpPr>
        <p:spPr>
          <a:xfrm rot="5400000">
            <a:off x="2094430" y="67289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Полилиния 51"/>
          <p:cNvSpPr/>
          <p:nvPr/>
        </p:nvSpPr>
        <p:spPr>
          <a:xfrm rot="5400000">
            <a:off x="5439272" y="597243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Полилиния 52"/>
          <p:cNvSpPr/>
          <p:nvPr/>
        </p:nvSpPr>
        <p:spPr>
          <a:xfrm rot="5400000">
            <a:off x="5926046" y="612400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Полилиния 53"/>
          <p:cNvSpPr/>
          <p:nvPr/>
        </p:nvSpPr>
        <p:spPr>
          <a:xfrm rot="8754271">
            <a:off x="5696122" y="570772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Полилиния 54"/>
          <p:cNvSpPr/>
          <p:nvPr/>
        </p:nvSpPr>
        <p:spPr>
          <a:xfrm rot="5400000">
            <a:off x="5290011" y="6395707"/>
            <a:ext cx="368066" cy="93221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олилиния 55"/>
          <p:cNvSpPr/>
          <p:nvPr/>
        </p:nvSpPr>
        <p:spPr>
          <a:xfrm rot="12012071">
            <a:off x="5201825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7" name="Полилиния 56"/>
          <p:cNvSpPr/>
          <p:nvPr/>
        </p:nvSpPr>
        <p:spPr>
          <a:xfrm rot="5400000">
            <a:off x="1460926" y="5934047"/>
            <a:ext cx="317488" cy="199055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Полилиния 57"/>
          <p:cNvSpPr/>
          <p:nvPr/>
        </p:nvSpPr>
        <p:spPr>
          <a:xfrm rot="5400000">
            <a:off x="5481998" y="659618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9" name="Полилиния 58"/>
          <p:cNvSpPr/>
          <p:nvPr/>
        </p:nvSpPr>
        <p:spPr>
          <a:xfrm rot="5400000">
            <a:off x="1858783" y="560977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олилиния 59"/>
          <p:cNvSpPr/>
          <p:nvPr/>
        </p:nvSpPr>
        <p:spPr>
          <a:xfrm rot="5400000">
            <a:off x="3282736" y="591406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1" name="Полилиния 60"/>
          <p:cNvSpPr/>
          <p:nvPr/>
        </p:nvSpPr>
        <p:spPr>
          <a:xfrm rot="5400000">
            <a:off x="5421069" y="570032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2" name="Полилиния 61"/>
          <p:cNvSpPr/>
          <p:nvPr/>
        </p:nvSpPr>
        <p:spPr>
          <a:xfrm rot="5400000">
            <a:off x="5880108" y="6400857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3" name="Полилиния 62"/>
          <p:cNvSpPr/>
          <p:nvPr/>
        </p:nvSpPr>
        <p:spPr>
          <a:xfrm rot="5400000">
            <a:off x="5407030" y="616572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4" name="Полилиния 63"/>
          <p:cNvSpPr/>
          <p:nvPr/>
        </p:nvSpPr>
        <p:spPr>
          <a:xfrm rot="9572599">
            <a:off x="6926027" y="527553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Месяц 64"/>
          <p:cNvSpPr/>
          <p:nvPr/>
        </p:nvSpPr>
        <p:spPr>
          <a:xfrm rot="16631092" flipH="1">
            <a:off x="2422742" y="2839119"/>
            <a:ext cx="563662" cy="211020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есяц 7"/>
          <p:cNvSpPr/>
          <p:nvPr/>
        </p:nvSpPr>
        <p:spPr>
          <a:xfrm rot="13942744" flipH="1">
            <a:off x="4675619" y="802009"/>
            <a:ext cx="765134" cy="4049928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Месяц 27"/>
          <p:cNvSpPr/>
          <p:nvPr/>
        </p:nvSpPr>
        <p:spPr>
          <a:xfrm rot="18107170" flipH="1">
            <a:off x="2366821" y="1977846"/>
            <a:ext cx="680332" cy="2983867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олилиния 66"/>
          <p:cNvSpPr/>
          <p:nvPr/>
        </p:nvSpPr>
        <p:spPr>
          <a:xfrm rot="5400000">
            <a:off x="3454390" y="65395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9" name="Месяц 68"/>
          <p:cNvSpPr/>
          <p:nvPr/>
        </p:nvSpPr>
        <p:spPr>
          <a:xfrm rot="1682773">
            <a:off x="3841857" y="1025965"/>
            <a:ext cx="472888" cy="2566774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Месяц 69"/>
          <p:cNvSpPr/>
          <p:nvPr/>
        </p:nvSpPr>
        <p:spPr>
          <a:xfrm rot="19855660" flipH="1">
            <a:off x="2962057" y="511744"/>
            <a:ext cx="619720" cy="228653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есяц 3"/>
          <p:cNvSpPr/>
          <p:nvPr/>
        </p:nvSpPr>
        <p:spPr>
          <a:xfrm>
            <a:off x="3532678" y="332656"/>
            <a:ext cx="568926" cy="5089863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олилиния 70"/>
          <p:cNvSpPr/>
          <p:nvPr/>
        </p:nvSpPr>
        <p:spPr>
          <a:xfrm rot="3970259">
            <a:off x="7100404" y="5644215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2" name="Полилиния 71"/>
          <p:cNvSpPr/>
          <p:nvPr/>
        </p:nvSpPr>
        <p:spPr>
          <a:xfrm rot="5400000">
            <a:off x="2363157" y="66219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3" name="Полилиния 72"/>
          <p:cNvSpPr/>
          <p:nvPr/>
        </p:nvSpPr>
        <p:spPr>
          <a:xfrm rot="5400000">
            <a:off x="2210757" y="64695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4" name="Полилиния 73"/>
          <p:cNvSpPr/>
          <p:nvPr/>
        </p:nvSpPr>
        <p:spPr>
          <a:xfrm rot="5400000">
            <a:off x="6644913" y="595683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5" name="Полилиния 74"/>
          <p:cNvSpPr/>
          <p:nvPr/>
        </p:nvSpPr>
        <p:spPr>
          <a:xfrm rot="5400000">
            <a:off x="6445858" y="551629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7" name="Полилиния 76"/>
          <p:cNvSpPr/>
          <p:nvPr/>
        </p:nvSpPr>
        <p:spPr>
          <a:xfrm rot="5400000">
            <a:off x="879069" y="594131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Полилиния 77"/>
          <p:cNvSpPr/>
          <p:nvPr/>
        </p:nvSpPr>
        <p:spPr>
          <a:xfrm rot="5400000">
            <a:off x="1773590" y="5409529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Полилиния 78"/>
          <p:cNvSpPr/>
          <p:nvPr/>
        </p:nvSpPr>
        <p:spPr>
          <a:xfrm rot="11746240">
            <a:off x="849595" y="6317532"/>
            <a:ext cx="363113" cy="395584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0" name="Полилиния 79"/>
          <p:cNvSpPr/>
          <p:nvPr/>
        </p:nvSpPr>
        <p:spPr>
          <a:xfrm rot="5400000">
            <a:off x="6804242" y="5256370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1" name="Полилиния 80"/>
          <p:cNvSpPr/>
          <p:nvPr/>
        </p:nvSpPr>
        <p:spPr>
          <a:xfrm rot="5400000">
            <a:off x="1213435" y="5930755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2" name="Полилиния 81"/>
          <p:cNvSpPr/>
          <p:nvPr/>
        </p:nvSpPr>
        <p:spPr>
          <a:xfrm rot="5400000">
            <a:off x="1924203" y="6110060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3" name="Полилиния 82"/>
          <p:cNvSpPr/>
          <p:nvPr/>
        </p:nvSpPr>
        <p:spPr>
          <a:xfrm rot="5400000">
            <a:off x="6260650" y="5777596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4" name="Полилиния 83"/>
          <p:cNvSpPr/>
          <p:nvPr/>
        </p:nvSpPr>
        <p:spPr>
          <a:xfrm rot="5400000">
            <a:off x="7255420" y="5332963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5" name="Полилиния 84"/>
          <p:cNvSpPr/>
          <p:nvPr/>
        </p:nvSpPr>
        <p:spPr>
          <a:xfrm rot="7236932">
            <a:off x="7060127" y="5839970"/>
            <a:ext cx="391587" cy="43049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6" name="Полилиния 85"/>
          <p:cNvSpPr/>
          <p:nvPr/>
        </p:nvSpPr>
        <p:spPr>
          <a:xfrm rot="5400000">
            <a:off x="1055464" y="6565202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7" name="Полилиния 86"/>
          <p:cNvSpPr/>
          <p:nvPr/>
        </p:nvSpPr>
        <p:spPr>
          <a:xfrm rot="5400000">
            <a:off x="1306714" y="6390240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8" name="Полилиния 87"/>
          <p:cNvSpPr/>
          <p:nvPr/>
        </p:nvSpPr>
        <p:spPr>
          <a:xfrm rot="5400000">
            <a:off x="802171" y="6193329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3426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Месяц 67"/>
          <p:cNvSpPr/>
          <p:nvPr/>
        </p:nvSpPr>
        <p:spPr>
          <a:xfrm rot="20249606">
            <a:off x="2774463" y="2917886"/>
            <a:ext cx="343493" cy="67194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Месяц 75"/>
          <p:cNvSpPr/>
          <p:nvPr/>
        </p:nvSpPr>
        <p:spPr>
          <a:xfrm rot="19808617">
            <a:off x="2089704" y="1817011"/>
            <a:ext cx="569471" cy="179440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6" name="Месяц 65"/>
          <p:cNvSpPr/>
          <p:nvPr/>
        </p:nvSpPr>
        <p:spPr>
          <a:xfrm rot="12769941">
            <a:off x="4619052" y="898620"/>
            <a:ext cx="549879" cy="3006876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-6537" y="4527549"/>
            <a:ext cx="9144000" cy="242088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051535" y="5715347"/>
            <a:ext cx="429504" cy="2466181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5715347"/>
            <a:ext cx="2690452" cy="529694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1619671" y="6097498"/>
            <a:ext cx="2690561" cy="739106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087215"/>
            <a:ext cx="2287104" cy="419873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899760" y="632686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3626571" y="6507087"/>
            <a:ext cx="674549" cy="41870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051535" y="6159699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548496" y="5949281"/>
            <a:ext cx="277092" cy="31209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11997" y="6261215"/>
            <a:ext cx="312742" cy="41618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4481039" y="6226509"/>
            <a:ext cx="233712" cy="30923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597895" y="6479266"/>
            <a:ext cx="172275" cy="2886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794931" y="6046521"/>
            <a:ext cx="110837" cy="26881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4714751" y="617529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4253620" y="6677779"/>
            <a:ext cx="152400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3419872" y="6355518"/>
            <a:ext cx="116845" cy="268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3536717" y="5715347"/>
            <a:ext cx="258214" cy="6481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794931" y="6415296"/>
            <a:ext cx="551000" cy="26210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626571" y="6624228"/>
            <a:ext cx="263838" cy="14366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3360414" y="650708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3326796">
            <a:off x="1981207" y="4982477"/>
            <a:ext cx="2128051" cy="287060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5400000">
            <a:off x="3520087" y="5876145"/>
            <a:ext cx="443661" cy="292594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олилиния 26"/>
          <p:cNvSpPr/>
          <p:nvPr/>
        </p:nvSpPr>
        <p:spPr>
          <a:xfrm>
            <a:off x="4890406" y="6090816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rot="5400000">
            <a:off x="4804398" y="6144168"/>
            <a:ext cx="180223" cy="1147387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олилиния 30"/>
          <p:cNvSpPr/>
          <p:nvPr/>
        </p:nvSpPr>
        <p:spPr>
          <a:xfrm rot="5400000">
            <a:off x="3692040" y="5905671"/>
            <a:ext cx="531109" cy="23627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олилиния 31"/>
          <p:cNvSpPr/>
          <p:nvPr/>
        </p:nvSpPr>
        <p:spPr>
          <a:xfrm rot="12091857">
            <a:off x="4466232" y="588816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олилиния 32"/>
          <p:cNvSpPr/>
          <p:nvPr/>
        </p:nvSpPr>
        <p:spPr>
          <a:xfrm rot="5912614">
            <a:off x="5016264" y="618207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Полилиния 33"/>
          <p:cNvSpPr/>
          <p:nvPr/>
        </p:nvSpPr>
        <p:spPr>
          <a:xfrm rot="5400000">
            <a:off x="4481223" y="6664544"/>
            <a:ext cx="368066" cy="64254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олилиния 34"/>
          <p:cNvSpPr/>
          <p:nvPr/>
        </p:nvSpPr>
        <p:spPr>
          <a:xfrm rot="11139050">
            <a:off x="5005237" y="5834548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Полилиния 35"/>
          <p:cNvSpPr/>
          <p:nvPr/>
        </p:nvSpPr>
        <p:spPr>
          <a:xfrm rot="5400000">
            <a:off x="3809952" y="651738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Полилиния 36"/>
          <p:cNvSpPr/>
          <p:nvPr/>
        </p:nvSpPr>
        <p:spPr>
          <a:xfrm>
            <a:off x="2819201" y="590974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олилиния 37"/>
          <p:cNvSpPr/>
          <p:nvPr/>
        </p:nvSpPr>
        <p:spPr>
          <a:xfrm rot="5400000">
            <a:off x="3149590" y="62347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Полилиния 38"/>
          <p:cNvSpPr/>
          <p:nvPr/>
        </p:nvSpPr>
        <p:spPr>
          <a:xfrm rot="2357143">
            <a:off x="3301990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Месяц 28"/>
          <p:cNvSpPr/>
          <p:nvPr/>
        </p:nvSpPr>
        <p:spPr>
          <a:xfrm rot="3988652">
            <a:off x="4436762" y="2358308"/>
            <a:ext cx="664159" cy="2504310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 rot="5400000">
            <a:off x="2834223" y="6027455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олилиния 40"/>
          <p:cNvSpPr/>
          <p:nvPr/>
        </p:nvSpPr>
        <p:spPr>
          <a:xfrm rot="5400000">
            <a:off x="2585841" y="577661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Полилиния 41"/>
          <p:cNvSpPr/>
          <p:nvPr/>
        </p:nvSpPr>
        <p:spPr>
          <a:xfrm rot="5400000">
            <a:off x="3212532" y="561834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Полилиния 42"/>
          <p:cNvSpPr/>
          <p:nvPr/>
        </p:nvSpPr>
        <p:spPr>
          <a:xfrm rot="3654448">
            <a:off x="2585840" y="6488839"/>
            <a:ext cx="368066" cy="32899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Полилиния 43"/>
          <p:cNvSpPr/>
          <p:nvPr/>
        </p:nvSpPr>
        <p:spPr>
          <a:xfrm rot="5400000">
            <a:off x="4480991" y="646957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Полилиния 44"/>
          <p:cNvSpPr/>
          <p:nvPr/>
        </p:nvSpPr>
        <p:spPr>
          <a:xfrm rot="5400000">
            <a:off x="2930836" y="64008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Полилиния 45"/>
          <p:cNvSpPr/>
          <p:nvPr/>
        </p:nvSpPr>
        <p:spPr>
          <a:xfrm rot="5400000">
            <a:off x="3606790" y="66919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Полилиния 46"/>
          <p:cNvSpPr/>
          <p:nvPr/>
        </p:nvSpPr>
        <p:spPr>
          <a:xfrm rot="3900000">
            <a:off x="2352612" y="583452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Полилиния 47"/>
          <p:cNvSpPr/>
          <p:nvPr/>
        </p:nvSpPr>
        <p:spPr>
          <a:xfrm rot="5400000">
            <a:off x="1562689" y="6218727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Полилиния 48"/>
          <p:cNvSpPr/>
          <p:nvPr/>
        </p:nvSpPr>
        <p:spPr>
          <a:xfrm rot="20735238">
            <a:off x="2977095" y="566434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Полилиния 49"/>
          <p:cNvSpPr/>
          <p:nvPr/>
        </p:nvSpPr>
        <p:spPr>
          <a:xfrm rot="5400000">
            <a:off x="5625016" y="6118710"/>
            <a:ext cx="114601" cy="51566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Полилиния 50"/>
          <p:cNvSpPr/>
          <p:nvPr/>
        </p:nvSpPr>
        <p:spPr>
          <a:xfrm rot="5400000">
            <a:off x="2094430" y="67289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Полилиния 51"/>
          <p:cNvSpPr/>
          <p:nvPr/>
        </p:nvSpPr>
        <p:spPr>
          <a:xfrm rot="5400000">
            <a:off x="5439272" y="597243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Полилиния 52"/>
          <p:cNvSpPr/>
          <p:nvPr/>
        </p:nvSpPr>
        <p:spPr>
          <a:xfrm rot="5400000">
            <a:off x="5926046" y="612400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Полилиния 53"/>
          <p:cNvSpPr/>
          <p:nvPr/>
        </p:nvSpPr>
        <p:spPr>
          <a:xfrm rot="8754271">
            <a:off x="5696122" y="570772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Полилиния 54"/>
          <p:cNvSpPr/>
          <p:nvPr/>
        </p:nvSpPr>
        <p:spPr>
          <a:xfrm rot="5400000">
            <a:off x="5290011" y="6395707"/>
            <a:ext cx="368066" cy="93221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олилиния 55"/>
          <p:cNvSpPr/>
          <p:nvPr/>
        </p:nvSpPr>
        <p:spPr>
          <a:xfrm rot="12012071">
            <a:off x="5201825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7" name="Полилиния 56"/>
          <p:cNvSpPr/>
          <p:nvPr/>
        </p:nvSpPr>
        <p:spPr>
          <a:xfrm rot="5400000">
            <a:off x="1460926" y="5934047"/>
            <a:ext cx="317488" cy="199055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Полилиния 57"/>
          <p:cNvSpPr/>
          <p:nvPr/>
        </p:nvSpPr>
        <p:spPr>
          <a:xfrm rot="5400000">
            <a:off x="5481998" y="659618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9" name="Полилиния 58"/>
          <p:cNvSpPr/>
          <p:nvPr/>
        </p:nvSpPr>
        <p:spPr>
          <a:xfrm rot="5400000">
            <a:off x="1858783" y="560977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олилиния 59"/>
          <p:cNvSpPr/>
          <p:nvPr/>
        </p:nvSpPr>
        <p:spPr>
          <a:xfrm rot="5400000">
            <a:off x="3282736" y="591406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1" name="Полилиния 60"/>
          <p:cNvSpPr/>
          <p:nvPr/>
        </p:nvSpPr>
        <p:spPr>
          <a:xfrm rot="5400000">
            <a:off x="5421069" y="570032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2" name="Полилиния 61"/>
          <p:cNvSpPr/>
          <p:nvPr/>
        </p:nvSpPr>
        <p:spPr>
          <a:xfrm rot="5400000">
            <a:off x="5880108" y="6400857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3" name="Полилиния 62"/>
          <p:cNvSpPr/>
          <p:nvPr/>
        </p:nvSpPr>
        <p:spPr>
          <a:xfrm rot="5400000">
            <a:off x="5407030" y="616572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4" name="Полилиния 63"/>
          <p:cNvSpPr/>
          <p:nvPr/>
        </p:nvSpPr>
        <p:spPr>
          <a:xfrm rot="9572599">
            <a:off x="6926027" y="527553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Месяц 64"/>
          <p:cNvSpPr/>
          <p:nvPr/>
        </p:nvSpPr>
        <p:spPr>
          <a:xfrm rot="16631092" flipH="1">
            <a:off x="2422742" y="2839119"/>
            <a:ext cx="563662" cy="211020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есяц 7"/>
          <p:cNvSpPr/>
          <p:nvPr/>
        </p:nvSpPr>
        <p:spPr>
          <a:xfrm rot="13942744" flipH="1">
            <a:off x="4675619" y="802009"/>
            <a:ext cx="765134" cy="4049928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Месяц 27"/>
          <p:cNvSpPr/>
          <p:nvPr/>
        </p:nvSpPr>
        <p:spPr>
          <a:xfrm rot="18107170" flipH="1">
            <a:off x="2366821" y="1977846"/>
            <a:ext cx="680332" cy="2983867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олилиния 66"/>
          <p:cNvSpPr/>
          <p:nvPr/>
        </p:nvSpPr>
        <p:spPr>
          <a:xfrm rot="5400000">
            <a:off x="3454390" y="65395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9" name="Месяц 68"/>
          <p:cNvSpPr/>
          <p:nvPr/>
        </p:nvSpPr>
        <p:spPr>
          <a:xfrm rot="1682773">
            <a:off x="3841857" y="1025965"/>
            <a:ext cx="472888" cy="2566774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Месяц 69"/>
          <p:cNvSpPr/>
          <p:nvPr/>
        </p:nvSpPr>
        <p:spPr>
          <a:xfrm rot="19855660" flipH="1">
            <a:off x="2962057" y="511744"/>
            <a:ext cx="619720" cy="228653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есяц 3"/>
          <p:cNvSpPr/>
          <p:nvPr/>
        </p:nvSpPr>
        <p:spPr>
          <a:xfrm>
            <a:off x="3532678" y="332656"/>
            <a:ext cx="568926" cy="5089863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олилиния 70"/>
          <p:cNvSpPr/>
          <p:nvPr/>
        </p:nvSpPr>
        <p:spPr>
          <a:xfrm rot="3970259">
            <a:off x="7100404" y="5644215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2" name="Полилиния 71"/>
          <p:cNvSpPr/>
          <p:nvPr/>
        </p:nvSpPr>
        <p:spPr>
          <a:xfrm rot="5400000">
            <a:off x="2363157" y="66219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3" name="Полилиния 72"/>
          <p:cNvSpPr/>
          <p:nvPr/>
        </p:nvSpPr>
        <p:spPr>
          <a:xfrm rot="5400000">
            <a:off x="2210757" y="64695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4" name="Полилиния 73"/>
          <p:cNvSpPr/>
          <p:nvPr/>
        </p:nvSpPr>
        <p:spPr>
          <a:xfrm rot="5400000">
            <a:off x="6644913" y="595683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5" name="Полилиния 74"/>
          <p:cNvSpPr/>
          <p:nvPr/>
        </p:nvSpPr>
        <p:spPr>
          <a:xfrm rot="5400000">
            <a:off x="6445858" y="551629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7" name="Полилиния 76"/>
          <p:cNvSpPr/>
          <p:nvPr/>
        </p:nvSpPr>
        <p:spPr>
          <a:xfrm rot="5400000">
            <a:off x="879069" y="594131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Полилиния 77"/>
          <p:cNvSpPr/>
          <p:nvPr/>
        </p:nvSpPr>
        <p:spPr>
          <a:xfrm rot="5400000">
            <a:off x="1773590" y="5409529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Полилиния 78"/>
          <p:cNvSpPr/>
          <p:nvPr/>
        </p:nvSpPr>
        <p:spPr>
          <a:xfrm rot="11746240">
            <a:off x="849595" y="6317532"/>
            <a:ext cx="363113" cy="395584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0" name="Полилиния 79"/>
          <p:cNvSpPr/>
          <p:nvPr/>
        </p:nvSpPr>
        <p:spPr>
          <a:xfrm rot="5400000">
            <a:off x="6804242" y="5256370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1" name="Полилиния 80"/>
          <p:cNvSpPr/>
          <p:nvPr/>
        </p:nvSpPr>
        <p:spPr>
          <a:xfrm rot="5400000">
            <a:off x="1213435" y="5930755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2" name="Полилиния 81"/>
          <p:cNvSpPr/>
          <p:nvPr/>
        </p:nvSpPr>
        <p:spPr>
          <a:xfrm rot="5400000">
            <a:off x="1924203" y="6110060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3" name="Полилиния 82"/>
          <p:cNvSpPr/>
          <p:nvPr/>
        </p:nvSpPr>
        <p:spPr>
          <a:xfrm rot="5400000">
            <a:off x="6260650" y="5777596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4" name="Полилиния 83"/>
          <p:cNvSpPr/>
          <p:nvPr/>
        </p:nvSpPr>
        <p:spPr>
          <a:xfrm rot="5400000">
            <a:off x="7255420" y="5332963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5" name="Полилиния 84"/>
          <p:cNvSpPr/>
          <p:nvPr/>
        </p:nvSpPr>
        <p:spPr>
          <a:xfrm rot="7236932">
            <a:off x="7060127" y="5839970"/>
            <a:ext cx="391587" cy="43049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6" name="Полилиния 85"/>
          <p:cNvSpPr/>
          <p:nvPr/>
        </p:nvSpPr>
        <p:spPr>
          <a:xfrm rot="5400000">
            <a:off x="1055464" y="6565202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7" name="Полилиния 86"/>
          <p:cNvSpPr/>
          <p:nvPr/>
        </p:nvSpPr>
        <p:spPr>
          <a:xfrm rot="5400000">
            <a:off x="1306714" y="6390240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8" name="Полилиния 87"/>
          <p:cNvSpPr/>
          <p:nvPr/>
        </p:nvSpPr>
        <p:spPr>
          <a:xfrm rot="5400000">
            <a:off x="802171" y="6193329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5837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Месяц 67"/>
          <p:cNvSpPr/>
          <p:nvPr/>
        </p:nvSpPr>
        <p:spPr>
          <a:xfrm rot="20249606">
            <a:off x="2774463" y="2917886"/>
            <a:ext cx="343493" cy="67194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Месяц 75"/>
          <p:cNvSpPr/>
          <p:nvPr/>
        </p:nvSpPr>
        <p:spPr>
          <a:xfrm rot="19808617">
            <a:off x="2089704" y="1817011"/>
            <a:ext cx="569471" cy="179440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6" name="Месяц 65"/>
          <p:cNvSpPr/>
          <p:nvPr/>
        </p:nvSpPr>
        <p:spPr>
          <a:xfrm rot="12769941">
            <a:off x="4619052" y="898620"/>
            <a:ext cx="549879" cy="3006876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-6537" y="4527549"/>
            <a:ext cx="9144000" cy="242088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051535" y="5715347"/>
            <a:ext cx="429504" cy="2466181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5715347"/>
            <a:ext cx="2690452" cy="529694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1619671" y="6097498"/>
            <a:ext cx="2690561" cy="739106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087215"/>
            <a:ext cx="2287104" cy="419873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899760" y="632686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3626571" y="6507087"/>
            <a:ext cx="674549" cy="41870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051535" y="6159699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548496" y="5949281"/>
            <a:ext cx="277092" cy="31209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11997" y="6261215"/>
            <a:ext cx="312742" cy="41618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4481039" y="6226509"/>
            <a:ext cx="233712" cy="30923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597895" y="6479266"/>
            <a:ext cx="172275" cy="2886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794931" y="6046521"/>
            <a:ext cx="110837" cy="26881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4714751" y="617529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4253620" y="6677779"/>
            <a:ext cx="152400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3419872" y="6355518"/>
            <a:ext cx="116845" cy="268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3536717" y="5715347"/>
            <a:ext cx="258214" cy="6481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794931" y="6415296"/>
            <a:ext cx="551000" cy="26210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626571" y="6624228"/>
            <a:ext cx="263838" cy="14366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3360414" y="650708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3326796">
            <a:off x="1981207" y="4982477"/>
            <a:ext cx="2128051" cy="287060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5400000">
            <a:off x="3520087" y="5876145"/>
            <a:ext cx="443661" cy="292594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олилиния 26"/>
          <p:cNvSpPr/>
          <p:nvPr/>
        </p:nvSpPr>
        <p:spPr>
          <a:xfrm>
            <a:off x="4890406" y="6090816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rot="5400000">
            <a:off x="4804398" y="6144168"/>
            <a:ext cx="180223" cy="1147387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олилиния 30"/>
          <p:cNvSpPr/>
          <p:nvPr/>
        </p:nvSpPr>
        <p:spPr>
          <a:xfrm rot="5400000">
            <a:off x="3692040" y="5905671"/>
            <a:ext cx="531109" cy="23627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олилиния 31"/>
          <p:cNvSpPr/>
          <p:nvPr/>
        </p:nvSpPr>
        <p:spPr>
          <a:xfrm rot="12091857">
            <a:off x="4466232" y="588816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олилиния 32"/>
          <p:cNvSpPr/>
          <p:nvPr/>
        </p:nvSpPr>
        <p:spPr>
          <a:xfrm rot="5912614">
            <a:off x="5016264" y="618207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Полилиния 33"/>
          <p:cNvSpPr/>
          <p:nvPr/>
        </p:nvSpPr>
        <p:spPr>
          <a:xfrm rot="5400000">
            <a:off x="4481223" y="6664544"/>
            <a:ext cx="368066" cy="64254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олилиния 34"/>
          <p:cNvSpPr/>
          <p:nvPr/>
        </p:nvSpPr>
        <p:spPr>
          <a:xfrm rot="11139050">
            <a:off x="5005237" y="5834548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Полилиния 35"/>
          <p:cNvSpPr/>
          <p:nvPr/>
        </p:nvSpPr>
        <p:spPr>
          <a:xfrm rot="5400000">
            <a:off x="3809952" y="651738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Полилиния 36"/>
          <p:cNvSpPr/>
          <p:nvPr/>
        </p:nvSpPr>
        <p:spPr>
          <a:xfrm>
            <a:off x="2819201" y="590974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олилиния 37"/>
          <p:cNvSpPr/>
          <p:nvPr/>
        </p:nvSpPr>
        <p:spPr>
          <a:xfrm rot="5400000">
            <a:off x="3149590" y="62347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Полилиния 38"/>
          <p:cNvSpPr/>
          <p:nvPr/>
        </p:nvSpPr>
        <p:spPr>
          <a:xfrm rot="2357143">
            <a:off x="3301990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Месяц 28"/>
          <p:cNvSpPr/>
          <p:nvPr/>
        </p:nvSpPr>
        <p:spPr>
          <a:xfrm rot="3988652">
            <a:off x="4436762" y="2358308"/>
            <a:ext cx="664159" cy="2504310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 rot="5400000">
            <a:off x="2834223" y="6027455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олилиния 40"/>
          <p:cNvSpPr/>
          <p:nvPr/>
        </p:nvSpPr>
        <p:spPr>
          <a:xfrm rot="5400000">
            <a:off x="2585841" y="577661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Полилиния 41"/>
          <p:cNvSpPr/>
          <p:nvPr/>
        </p:nvSpPr>
        <p:spPr>
          <a:xfrm rot="5400000">
            <a:off x="3212532" y="561834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Полилиния 42"/>
          <p:cNvSpPr/>
          <p:nvPr/>
        </p:nvSpPr>
        <p:spPr>
          <a:xfrm rot="3654448">
            <a:off x="2585840" y="6488839"/>
            <a:ext cx="368066" cy="32899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Полилиния 43"/>
          <p:cNvSpPr/>
          <p:nvPr/>
        </p:nvSpPr>
        <p:spPr>
          <a:xfrm rot="5400000">
            <a:off x="4480991" y="646957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Полилиния 44"/>
          <p:cNvSpPr/>
          <p:nvPr/>
        </p:nvSpPr>
        <p:spPr>
          <a:xfrm rot="5400000">
            <a:off x="2930836" y="64008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Полилиния 45"/>
          <p:cNvSpPr/>
          <p:nvPr/>
        </p:nvSpPr>
        <p:spPr>
          <a:xfrm rot="5400000">
            <a:off x="3606790" y="66919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Полилиния 46"/>
          <p:cNvSpPr/>
          <p:nvPr/>
        </p:nvSpPr>
        <p:spPr>
          <a:xfrm rot="3900000">
            <a:off x="2352612" y="583452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Полилиния 47"/>
          <p:cNvSpPr/>
          <p:nvPr/>
        </p:nvSpPr>
        <p:spPr>
          <a:xfrm rot="5400000">
            <a:off x="1562689" y="6218727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Полилиния 48"/>
          <p:cNvSpPr/>
          <p:nvPr/>
        </p:nvSpPr>
        <p:spPr>
          <a:xfrm rot="20735238">
            <a:off x="2977095" y="566434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Полилиния 49"/>
          <p:cNvSpPr/>
          <p:nvPr/>
        </p:nvSpPr>
        <p:spPr>
          <a:xfrm rot="5400000">
            <a:off x="5625016" y="6118710"/>
            <a:ext cx="114601" cy="51566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Полилиния 50"/>
          <p:cNvSpPr/>
          <p:nvPr/>
        </p:nvSpPr>
        <p:spPr>
          <a:xfrm rot="5400000">
            <a:off x="2094430" y="67289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Полилиния 51"/>
          <p:cNvSpPr/>
          <p:nvPr/>
        </p:nvSpPr>
        <p:spPr>
          <a:xfrm rot="5400000">
            <a:off x="5439272" y="597243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Полилиния 52"/>
          <p:cNvSpPr/>
          <p:nvPr/>
        </p:nvSpPr>
        <p:spPr>
          <a:xfrm rot="5400000">
            <a:off x="5926046" y="612400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Полилиния 53"/>
          <p:cNvSpPr/>
          <p:nvPr/>
        </p:nvSpPr>
        <p:spPr>
          <a:xfrm rot="8754271">
            <a:off x="5696122" y="570772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Полилиния 54"/>
          <p:cNvSpPr/>
          <p:nvPr/>
        </p:nvSpPr>
        <p:spPr>
          <a:xfrm rot="5400000">
            <a:off x="5290011" y="6395707"/>
            <a:ext cx="368066" cy="93221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олилиния 55"/>
          <p:cNvSpPr/>
          <p:nvPr/>
        </p:nvSpPr>
        <p:spPr>
          <a:xfrm rot="12012071">
            <a:off x="5201825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7" name="Полилиния 56"/>
          <p:cNvSpPr/>
          <p:nvPr/>
        </p:nvSpPr>
        <p:spPr>
          <a:xfrm rot="5400000">
            <a:off x="1460926" y="5934047"/>
            <a:ext cx="317488" cy="199055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Полилиния 57"/>
          <p:cNvSpPr/>
          <p:nvPr/>
        </p:nvSpPr>
        <p:spPr>
          <a:xfrm rot="5400000">
            <a:off x="5481998" y="659618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9" name="Полилиния 58"/>
          <p:cNvSpPr/>
          <p:nvPr/>
        </p:nvSpPr>
        <p:spPr>
          <a:xfrm rot="5400000">
            <a:off x="1858783" y="560977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олилиния 59"/>
          <p:cNvSpPr/>
          <p:nvPr/>
        </p:nvSpPr>
        <p:spPr>
          <a:xfrm rot="5400000">
            <a:off x="3282736" y="591406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1" name="Полилиния 60"/>
          <p:cNvSpPr/>
          <p:nvPr/>
        </p:nvSpPr>
        <p:spPr>
          <a:xfrm rot="5400000">
            <a:off x="5421069" y="570032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2" name="Полилиния 61"/>
          <p:cNvSpPr/>
          <p:nvPr/>
        </p:nvSpPr>
        <p:spPr>
          <a:xfrm rot="5400000">
            <a:off x="5880108" y="6400857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3" name="Полилиния 62"/>
          <p:cNvSpPr/>
          <p:nvPr/>
        </p:nvSpPr>
        <p:spPr>
          <a:xfrm rot="5400000">
            <a:off x="5407030" y="616572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4" name="Полилиния 63"/>
          <p:cNvSpPr/>
          <p:nvPr/>
        </p:nvSpPr>
        <p:spPr>
          <a:xfrm rot="9572599">
            <a:off x="6926027" y="527553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Месяц 64"/>
          <p:cNvSpPr/>
          <p:nvPr/>
        </p:nvSpPr>
        <p:spPr>
          <a:xfrm rot="16631092" flipH="1">
            <a:off x="2422742" y="2839119"/>
            <a:ext cx="563662" cy="211020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есяц 7"/>
          <p:cNvSpPr/>
          <p:nvPr/>
        </p:nvSpPr>
        <p:spPr>
          <a:xfrm rot="13942744" flipH="1">
            <a:off x="4675619" y="802009"/>
            <a:ext cx="765134" cy="4049928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Месяц 27"/>
          <p:cNvSpPr/>
          <p:nvPr/>
        </p:nvSpPr>
        <p:spPr>
          <a:xfrm rot="18107170" flipH="1">
            <a:off x="2366821" y="1977846"/>
            <a:ext cx="680332" cy="2983867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олилиния 66"/>
          <p:cNvSpPr/>
          <p:nvPr/>
        </p:nvSpPr>
        <p:spPr>
          <a:xfrm rot="5400000">
            <a:off x="3454390" y="65395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9" name="Месяц 68"/>
          <p:cNvSpPr/>
          <p:nvPr/>
        </p:nvSpPr>
        <p:spPr>
          <a:xfrm rot="1682773">
            <a:off x="3841857" y="1025965"/>
            <a:ext cx="472888" cy="2566774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Месяц 69"/>
          <p:cNvSpPr/>
          <p:nvPr/>
        </p:nvSpPr>
        <p:spPr>
          <a:xfrm rot="19855660" flipH="1">
            <a:off x="2962057" y="511744"/>
            <a:ext cx="619720" cy="228653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есяц 3"/>
          <p:cNvSpPr/>
          <p:nvPr/>
        </p:nvSpPr>
        <p:spPr>
          <a:xfrm>
            <a:off x="3532678" y="332656"/>
            <a:ext cx="568926" cy="5089863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олилиния 70"/>
          <p:cNvSpPr/>
          <p:nvPr/>
        </p:nvSpPr>
        <p:spPr>
          <a:xfrm rot="3970259">
            <a:off x="7100404" y="5644215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2" name="Полилиния 71"/>
          <p:cNvSpPr/>
          <p:nvPr/>
        </p:nvSpPr>
        <p:spPr>
          <a:xfrm rot="5400000">
            <a:off x="2363157" y="66219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3" name="Полилиния 72"/>
          <p:cNvSpPr/>
          <p:nvPr/>
        </p:nvSpPr>
        <p:spPr>
          <a:xfrm rot="5400000">
            <a:off x="2210757" y="64695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4" name="Полилиния 73"/>
          <p:cNvSpPr/>
          <p:nvPr/>
        </p:nvSpPr>
        <p:spPr>
          <a:xfrm rot="5400000">
            <a:off x="6644913" y="595683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5" name="Полилиния 74"/>
          <p:cNvSpPr/>
          <p:nvPr/>
        </p:nvSpPr>
        <p:spPr>
          <a:xfrm rot="5400000">
            <a:off x="6445858" y="551629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7" name="Полилиния 76"/>
          <p:cNvSpPr/>
          <p:nvPr/>
        </p:nvSpPr>
        <p:spPr>
          <a:xfrm rot="5400000">
            <a:off x="879069" y="594131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Полилиния 77"/>
          <p:cNvSpPr/>
          <p:nvPr/>
        </p:nvSpPr>
        <p:spPr>
          <a:xfrm rot="5400000">
            <a:off x="1773590" y="5409529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Полилиния 78"/>
          <p:cNvSpPr/>
          <p:nvPr/>
        </p:nvSpPr>
        <p:spPr>
          <a:xfrm rot="11746240">
            <a:off x="849595" y="6317532"/>
            <a:ext cx="363113" cy="395584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0" name="Полилиния 79"/>
          <p:cNvSpPr/>
          <p:nvPr/>
        </p:nvSpPr>
        <p:spPr>
          <a:xfrm rot="5400000">
            <a:off x="6804242" y="5256370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1" name="Полилиния 80"/>
          <p:cNvSpPr/>
          <p:nvPr/>
        </p:nvSpPr>
        <p:spPr>
          <a:xfrm rot="5400000">
            <a:off x="1213435" y="5930755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2" name="Полилиния 81"/>
          <p:cNvSpPr/>
          <p:nvPr/>
        </p:nvSpPr>
        <p:spPr>
          <a:xfrm rot="5400000">
            <a:off x="1924203" y="6110060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3" name="Полилиния 82"/>
          <p:cNvSpPr/>
          <p:nvPr/>
        </p:nvSpPr>
        <p:spPr>
          <a:xfrm rot="5400000">
            <a:off x="6260650" y="5777596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4" name="Полилиния 83"/>
          <p:cNvSpPr/>
          <p:nvPr/>
        </p:nvSpPr>
        <p:spPr>
          <a:xfrm rot="5400000">
            <a:off x="7255420" y="5332963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5" name="Полилиния 84"/>
          <p:cNvSpPr/>
          <p:nvPr/>
        </p:nvSpPr>
        <p:spPr>
          <a:xfrm rot="7236932">
            <a:off x="7060127" y="5839970"/>
            <a:ext cx="391587" cy="43049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6" name="Полилиния 85"/>
          <p:cNvSpPr/>
          <p:nvPr/>
        </p:nvSpPr>
        <p:spPr>
          <a:xfrm rot="5400000">
            <a:off x="1055464" y="6565202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7" name="Полилиния 86"/>
          <p:cNvSpPr/>
          <p:nvPr/>
        </p:nvSpPr>
        <p:spPr>
          <a:xfrm rot="5400000">
            <a:off x="1306714" y="6390240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8" name="Полилиния 87"/>
          <p:cNvSpPr/>
          <p:nvPr/>
        </p:nvSpPr>
        <p:spPr>
          <a:xfrm rot="5400000">
            <a:off x="802171" y="6193329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2889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Месяц 67"/>
          <p:cNvSpPr/>
          <p:nvPr/>
        </p:nvSpPr>
        <p:spPr>
          <a:xfrm rot="20249606">
            <a:off x="2774463" y="2917886"/>
            <a:ext cx="343493" cy="67194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Месяц 75"/>
          <p:cNvSpPr/>
          <p:nvPr/>
        </p:nvSpPr>
        <p:spPr>
          <a:xfrm rot="19808617">
            <a:off x="2089704" y="1817011"/>
            <a:ext cx="569471" cy="179440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6" name="Месяц 65"/>
          <p:cNvSpPr/>
          <p:nvPr/>
        </p:nvSpPr>
        <p:spPr>
          <a:xfrm rot="12769941">
            <a:off x="4619052" y="898620"/>
            <a:ext cx="549879" cy="3006876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-6537" y="4527549"/>
            <a:ext cx="9144000" cy="242088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051535" y="5715347"/>
            <a:ext cx="429504" cy="2466181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5715347"/>
            <a:ext cx="2690452" cy="529694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1619671" y="6097498"/>
            <a:ext cx="2690561" cy="739106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087215"/>
            <a:ext cx="2287104" cy="419873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899760" y="632686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3626571" y="6507087"/>
            <a:ext cx="674549" cy="41870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051535" y="6159699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548496" y="5949281"/>
            <a:ext cx="277092" cy="31209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11997" y="6261215"/>
            <a:ext cx="312742" cy="41618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4481039" y="6226509"/>
            <a:ext cx="233712" cy="30923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597895" y="6479266"/>
            <a:ext cx="172275" cy="2886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794931" y="6046521"/>
            <a:ext cx="110837" cy="26881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4714751" y="617529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4253620" y="6677779"/>
            <a:ext cx="152400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3419872" y="6355518"/>
            <a:ext cx="116845" cy="268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3536717" y="5715347"/>
            <a:ext cx="258214" cy="6481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794931" y="6415296"/>
            <a:ext cx="551000" cy="26210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626571" y="6624228"/>
            <a:ext cx="263838" cy="14366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3360414" y="650708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3326796">
            <a:off x="1981207" y="4982477"/>
            <a:ext cx="2128051" cy="287060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5400000">
            <a:off x="3520087" y="5876145"/>
            <a:ext cx="443661" cy="292594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олилиния 26"/>
          <p:cNvSpPr/>
          <p:nvPr/>
        </p:nvSpPr>
        <p:spPr>
          <a:xfrm>
            <a:off x="4890406" y="6090816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rot="5400000">
            <a:off x="4804398" y="6144168"/>
            <a:ext cx="180223" cy="1147387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олилиния 30"/>
          <p:cNvSpPr/>
          <p:nvPr/>
        </p:nvSpPr>
        <p:spPr>
          <a:xfrm rot="5400000">
            <a:off x="3692040" y="5905671"/>
            <a:ext cx="531109" cy="23627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олилиния 31"/>
          <p:cNvSpPr/>
          <p:nvPr/>
        </p:nvSpPr>
        <p:spPr>
          <a:xfrm rot="12091857">
            <a:off x="4466232" y="588816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олилиния 32"/>
          <p:cNvSpPr/>
          <p:nvPr/>
        </p:nvSpPr>
        <p:spPr>
          <a:xfrm rot="5912614">
            <a:off x="5016264" y="618207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Полилиния 33"/>
          <p:cNvSpPr/>
          <p:nvPr/>
        </p:nvSpPr>
        <p:spPr>
          <a:xfrm rot="5400000">
            <a:off x="4481223" y="6664544"/>
            <a:ext cx="368066" cy="64254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олилиния 34"/>
          <p:cNvSpPr/>
          <p:nvPr/>
        </p:nvSpPr>
        <p:spPr>
          <a:xfrm rot="11139050">
            <a:off x="5005237" y="5834548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Полилиния 35"/>
          <p:cNvSpPr/>
          <p:nvPr/>
        </p:nvSpPr>
        <p:spPr>
          <a:xfrm rot="5400000">
            <a:off x="3809952" y="651738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Полилиния 36"/>
          <p:cNvSpPr/>
          <p:nvPr/>
        </p:nvSpPr>
        <p:spPr>
          <a:xfrm>
            <a:off x="2819201" y="590974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олилиния 37"/>
          <p:cNvSpPr/>
          <p:nvPr/>
        </p:nvSpPr>
        <p:spPr>
          <a:xfrm rot="5400000">
            <a:off x="3149590" y="62347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Полилиния 38"/>
          <p:cNvSpPr/>
          <p:nvPr/>
        </p:nvSpPr>
        <p:spPr>
          <a:xfrm rot="2357143">
            <a:off x="3301990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Месяц 28"/>
          <p:cNvSpPr/>
          <p:nvPr/>
        </p:nvSpPr>
        <p:spPr>
          <a:xfrm rot="3988652">
            <a:off x="4436762" y="2358308"/>
            <a:ext cx="664159" cy="2504310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 rot="5400000">
            <a:off x="2834223" y="6027455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олилиния 40"/>
          <p:cNvSpPr/>
          <p:nvPr/>
        </p:nvSpPr>
        <p:spPr>
          <a:xfrm rot="5400000">
            <a:off x="2585841" y="577661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Полилиния 41"/>
          <p:cNvSpPr/>
          <p:nvPr/>
        </p:nvSpPr>
        <p:spPr>
          <a:xfrm rot="5400000">
            <a:off x="3212532" y="561834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Полилиния 42"/>
          <p:cNvSpPr/>
          <p:nvPr/>
        </p:nvSpPr>
        <p:spPr>
          <a:xfrm rot="3654448">
            <a:off x="2585840" y="6488839"/>
            <a:ext cx="368066" cy="32899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Полилиния 43"/>
          <p:cNvSpPr/>
          <p:nvPr/>
        </p:nvSpPr>
        <p:spPr>
          <a:xfrm rot="5400000">
            <a:off x="4480991" y="646957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Полилиния 44"/>
          <p:cNvSpPr/>
          <p:nvPr/>
        </p:nvSpPr>
        <p:spPr>
          <a:xfrm rot="5400000">
            <a:off x="2930836" y="64008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Полилиния 45"/>
          <p:cNvSpPr/>
          <p:nvPr/>
        </p:nvSpPr>
        <p:spPr>
          <a:xfrm rot="5400000">
            <a:off x="3606790" y="66919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Полилиния 46"/>
          <p:cNvSpPr/>
          <p:nvPr/>
        </p:nvSpPr>
        <p:spPr>
          <a:xfrm rot="3900000">
            <a:off x="2352612" y="583452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Полилиния 47"/>
          <p:cNvSpPr/>
          <p:nvPr/>
        </p:nvSpPr>
        <p:spPr>
          <a:xfrm rot="5400000">
            <a:off x="1562689" y="6218727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Полилиния 48"/>
          <p:cNvSpPr/>
          <p:nvPr/>
        </p:nvSpPr>
        <p:spPr>
          <a:xfrm rot="20735238">
            <a:off x="2977095" y="566434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Полилиния 49"/>
          <p:cNvSpPr/>
          <p:nvPr/>
        </p:nvSpPr>
        <p:spPr>
          <a:xfrm rot="5400000">
            <a:off x="5625016" y="6118710"/>
            <a:ext cx="114601" cy="51566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Полилиния 50"/>
          <p:cNvSpPr/>
          <p:nvPr/>
        </p:nvSpPr>
        <p:spPr>
          <a:xfrm rot="5400000">
            <a:off x="2094430" y="67289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Полилиния 51"/>
          <p:cNvSpPr/>
          <p:nvPr/>
        </p:nvSpPr>
        <p:spPr>
          <a:xfrm rot="5400000">
            <a:off x="5439272" y="597243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Полилиния 52"/>
          <p:cNvSpPr/>
          <p:nvPr/>
        </p:nvSpPr>
        <p:spPr>
          <a:xfrm rot="5400000">
            <a:off x="5926046" y="612400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Полилиния 53"/>
          <p:cNvSpPr/>
          <p:nvPr/>
        </p:nvSpPr>
        <p:spPr>
          <a:xfrm rot="8754271">
            <a:off x="5696122" y="570772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Полилиния 54"/>
          <p:cNvSpPr/>
          <p:nvPr/>
        </p:nvSpPr>
        <p:spPr>
          <a:xfrm rot="5400000">
            <a:off x="5290011" y="6395707"/>
            <a:ext cx="368066" cy="93221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олилиния 55"/>
          <p:cNvSpPr/>
          <p:nvPr/>
        </p:nvSpPr>
        <p:spPr>
          <a:xfrm rot="12012071">
            <a:off x="5201825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7" name="Полилиния 56"/>
          <p:cNvSpPr/>
          <p:nvPr/>
        </p:nvSpPr>
        <p:spPr>
          <a:xfrm rot="5400000">
            <a:off x="1460926" y="5934047"/>
            <a:ext cx="317488" cy="199055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Полилиния 57"/>
          <p:cNvSpPr/>
          <p:nvPr/>
        </p:nvSpPr>
        <p:spPr>
          <a:xfrm rot="5400000">
            <a:off x="5481998" y="659618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9" name="Полилиния 58"/>
          <p:cNvSpPr/>
          <p:nvPr/>
        </p:nvSpPr>
        <p:spPr>
          <a:xfrm rot="5400000">
            <a:off x="1858783" y="560977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олилиния 59"/>
          <p:cNvSpPr/>
          <p:nvPr/>
        </p:nvSpPr>
        <p:spPr>
          <a:xfrm rot="5400000">
            <a:off x="3282736" y="591406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1" name="Полилиния 60"/>
          <p:cNvSpPr/>
          <p:nvPr/>
        </p:nvSpPr>
        <p:spPr>
          <a:xfrm rot="5400000">
            <a:off x="5421069" y="570032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2" name="Полилиния 61"/>
          <p:cNvSpPr/>
          <p:nvPr/>
        </p:nvSpPr>
        <p:spPr>
          <a:xfrm rot="5400000">
            <a:off x="5880108" y="6400857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3" name="Полилиния 62"/>
          <p:cNvSpPr/>
          <p:nvPr/>
        </p:nvSpPr>
        <p:spPr>
          <a:xfrm rot="5400000">
            <a:off x="5407030" y="616572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4" name="Полилиния 63"/>
          <p:cNvSpPr/>
          <p:nvPr/>
        </p:nvSpPr>
        <p:spPr>
          <a:xfrm rot="9572599">
            <a:off x="6926027" y="527553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Месяц 64"/>
          <p:cNvSpPr/>
          <p:nvPr/>
        </p:nvSpPr>
        <p:spPr>
          <a:xfrm rot="16631092" flipH="1">
            <a:off x="2422742" y="2839119"/>
            <a:ext cx="563662" cy="211020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есяц 7"/>
          <p:cNvSpPr/>
          <p:nvPr/>
        </p:nvSpPr>
        <p:spPr>
          <a:xfrm rot="13942744" flipH="1">
            <a:off x="4675619" y="802009"/>
            <a:ext cx="765134" cy="4049928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Месяц 27"/>
          <p:cNvSpPr/>
          <p:nvPr/>
        </p:nvSpPr>
        <p:spPr>
          <a:xfrm rot="18107170" flipH="1">
            <a:off x="2366821" y="1977846"/>
            <a:ext cx="680332" cy="2983867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олилиния 66"/>
          <p:cNvSpPr/>
          <p:nvPr/>
        </p:nvSpPr>
        <p:spPr>
          <a:xfrm rot="5400000">
            <a:off x="3454390" y="65395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9" name="Месяц 68"/>
          <p:cNvSpPr/>
          <p:nvPr/>
        </p:nvSpPr>
        <p:spPr>
          <a:xfrm rot="1682773">
            <a:off x="3841857" y="1025965"/>
            <a:ext cx="472888" cy="2566774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Месяц 69"/>
          <p:cNvSpPr/>
          <p:nvPr/>
        </p:nvSpPr>
        <p:spPr>
          <a:xfrm rot="19855660" flipH="1">
            <a:off x="2962057" y="511744"/>
            <a:ext cx="619720" cy="228653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есяц 3"/>
          <p:cNvSpPr/>
          <p:nvPr/>
        </p:nvSpPr>
        <p:spPr>
          <a:xfrm>
            <a:off x="3532678" y="332656"/>
            <a:ext cx="568926" cy="5089863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олилиния 70"/>
          <p:cNvSpPr/>
          <p:nvPr/>
        </p:nvSpPr>
        <p:spPr>
          <a:xfrm rot="3970259">
            <a:off x="7100404" y="5644215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2" name="Полилиния 71"/>
          <p:cNvSpPr/>
          <p:nvPr/>
        </p:nvSpPr>
        <p:spPr>
          <a:xfrm rot="5400000">
            <a:off x="2363157" y="66219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3" name="Полилиния 72"/>
          <p:cNvSpPr/>
          <p:nvPr/>
        </p:nvSpPr>
        <p:spPr>
          <a:xfrm rot="5400000">
            <a:off x="2210757" y="64695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4" name="Полилиния 73"/>
          <p:cNvSpPr/>
          <p:nvPr/>
        </p:nvSpPr>
        <p:spPr>
          <a:xfrm rot="5400000">
            <a:off x="6644913" y="595683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5" name="Полилиния 74"/>
          <p:cNvSpPr/>
          <p:nvPr/>
        </p:nvSpPr>
        <p:spPr>
          <a:xfrm rot="5400000">
            <a:off x="6445858" y="551629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7" name="Полилиния 76"/>
          <p:cNvSpPr/>
          <p:nvPr/>
        </p:nvSpPr>
        <p:spPr>
          <a:xfrm rot="5400000">
            <a:off x="879069" y="594131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Полилиния 77"/>
          <p:cNvSpPr/>
          <p:nvPr/>
        </p:nvSpPr>
        <p:spPr>
          <a:xfrm rot="5400000">
            <a:off x="1773590" y="5409529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Полилиния 78"/>
          <p:cNvSpPr/>
          <p:nvPr/>
        </p:nvSpPr>
        <p:spPr>
          <a:xfrm rot="11746240">
            <a:off x="849595" y="6317532"/>
            <a:ext cx="363113" cy="395584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0" name="Полилиния 79"/>
          <p:cNvSpPr/>
          <p:nvPr/>
        </p:nvSpPr>
        <p:spPr>
          <a:xfrm rot="5400000">
            <a:off x="6804242" y="5256370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1" name="Полилиния 80"/>
          <p:cNvSpPr/>
          <p:nvPr/>
        </p:nvSpPr>
        <p:spPr>
          <a:xfrm rot="5400000">
            <a:off x="1213435" y="5930755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2" name="Полилиния 81"/>
          <p:cNvSpPr/>
          <p:nvPr/>
        </p:nvSpPr>
        <p:spPr>
          <a:xfrm rot="5400000">
            <a:off x="1924203" y="6110060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3" name="Полилиния 82"/>
          <p:cNvSpPr/>
          <p:nvPr/>
        </p:nvSpPr>
        <p:spPr>
          <a:xfrm rot="5400000">
            <a:off x="6260650" y="5777596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4" name="Полилиния 83"/>
          <p:cNvSpPr/>
          <p:nvPr/>
        </p:nvSpPr>
        <p:spPr>
          <a:xfrm rot="5400000">
            <a:off x="7255420" y="5332963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5" name="Полилиния 84"/>
          <p:cNvSpPr/>
          <p:nvPr/>
        </p:nvSpPr>
        <p:spPr>
          <a:xfrm rot="7236932">
            <a:off x="7060127" y="5839970"/>
            <a:ext cx="391587" cy="43049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6" name="Полилиния 85"/>
          <p:cNvSpPr/>
          <p:nvPr/>
        </p:nvSpPr>
        <p:spPr>
          <a:xfrm rot="5400000">
            <a:off x="1055464" y="6565202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7" name="Полилиния 86"/>
          <p:cNvSpPr/>
          <p:nvPr/>
        </p:nvSpPr>
        <p:spPr>
          <a:xfrm rot="5400000">
            <a:off x="1306714" y="6390240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8" name="Полилиния 87"/>
          <p:cNvSpPr/>
          <p:nvPr/>
        </p:nvSpPr>
        <p:spPr>
          <a:xfrm rot="5400000">
            <a:off x="802171" y="6193329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3254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4437112"/>
            <a:ext cx="9144000" cy="242088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231658" y="5758253"/>
            <a:ext cx="104815" cy="462437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615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Месяц 67"/>
          <p:cNvSpPr/>
          <p:nvPr/>
        </p:nvSpPr>
        <p:spPr>
          <a:xfrm rot="20249606">
            <a:off x="2774463" y="2917886"/>
            <a:ext cx="343493" cy="67194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Месяц 75"/>
          <p:cNvSpPr/>
          <p:nvPr/>
        </p:nvSpPr>
        <p:spPr>
          <a:xfrm rot="19808617">
            <a:off x="2089704" y="1817011"/>
            <a:ext cx="569471" cy="179440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6" name="Месяц 65"/>
          <p:cNvSpPr/>
          <p:nvPr/>
        </p:nvSpPr>
        <p:spPr>
          <a:xfrm rot="12769941">
            <a:off x="4619052" y="898620"/>
            <a:ext cx="549879" cy="3006876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-6537" y="4527549"/>
            <a:ext cx="9144000" cy="242088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051535" y="5715347"/>
            <a:ext cx="429504" cy="2466181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5715347"/>
            <a:ext cx="2690452" cy="529694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1619671" y="6097498"/>
            <a:ext cx="2690561" cy="739106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087215"/>
            <a:ext cx="2287104" cy="419873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899760" y="632686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3626571" y="6507087"/>
            <a:ext cx="674549" cy="41870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051535" y="6159699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548496" y="5949281"/>
            <a:ext cx="277092" cy="31209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11997" y="6261215"/>
            <a:ext cx="312742" cy="41618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4481039" y="6226509"/>
            <a:ext cx="233712" cy="30923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597895" y="6479266"/>
            <a:ext cx="172275" cy="2886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794931" y="6046521"/>
            <a:ext cx="110837" cy="26881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4714751" y="617529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4253620" y="6677779"/>
            <a:ext cx="152400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3419872" y="6355518"/>
            <a:ext cx="116845" cy="268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3536717" y="5715347"/>
            <a:ext cx="258214" cy="6481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794931" y="6415296"/>
            <a:ext cx="551000" cy="26210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626571" y="6624228"/>
            <a:ext cx="263838" cy="14366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3360414" y="650708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3326796">
            <a:off x="1981207" y="4982477"/>
            <a:ext cx="2128051" cy="287060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5400000">
            <a:off x="3520087" y="5876145"/>
            <a:ext cx="443661" cy="292594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олилиния 26"/>
          <p:cNvSpPr/>
          <p:nvPr/>
        </p:nvSpPr>
        <p:spPr>
          <a:xfrm>
            <a:off x="4890406" y="6090816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rot="5400000">
            <a:off x="4804398" y="6144168"/>
            <a:ext cx="180223" cy="1147387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олилиния 30"/>
          <p:cNvSpPr/>
          <p:nvPr/>
        </p:nvSpPr>
        <p:spPr>
          <a:xfrm rot="5400000">
            <a:off x="3692040" y="5905671"/>
            <a:ext cx="531109" cy="23627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олилиния 31"/>
          <p:cNvSpPr/>
          <p:nvPr/>
        </p:nvSpPr>
        <p:spPr>
          <a:xfrm rot="12091857">
            <a:off x="4466232" y="588816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олилиния 32"/>
          <p:cNvSpPr/>
          <p:nvPr/>
        </p:nvSpPr>
        <p:spPr>
          <a:xfrm rot="5912614">
            <a:off x="5016264" y="618207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Полилиния 33"/>
          <p:cNvSpPr/>
          <p:nvPr/>
        </p:nvSpPr>
        <p:spPr>
          <a:xfrm rot="5400000">
            <a:off x="4481223" y="6664544"/>
            <a:ext cx="368066" cy="64254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олилиния 34"/>
          <p:cNvSpPr/>
          <p:nvPr/>
        </p:nvSpPr>
        <p:spPr>
          <a:xfrm rot="11139050">
            <a:off x="5005237" y="5834548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Полилиния 35"/>
          <p:cNvSpPr/>
          <p:nvPr/>
        </p:nvSpPr>
        <p:spPr>
          <a:xfrm rot="5400000">
            <a:off x="3809952" y="651738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Полилиния 36"/>
          <p:cNvSpPr/>
          <p:nvPr/>
        </p:nvSpPr>
        <p:spPr>
          <a:xfrm>
            <a:off x="2819201" y="590974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олилиния 37"/>
          <p:cNvSpPr/>
          <p:nvPr/>
        </p:nvSpPr>
        <p:spPr>
          <a:xfrm rot="5400000">
            <a:off x="3149590" y="62347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Полилиния 38"/>
          <p:cNvSpPr/>
          <p:nvPr/>
        </p:nvSpPr>
        <p:spPr>
          <a:xfrm rot="2357143">
            <a:off x="3301990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Месяц 28"/>
          <p:cNvSpPr/>
          <p:nvPr/>
        </p:nvSpPr>
        <p:spPr>
          <a:xfrm rot="3988652">
            <a:off x="4436762" y="2358308"/>
            <a:ext cx="664159" cy="2504310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 rot="5400000">
            <a:off x="2834223" y="6027455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олилиния 40"/>
          <p:cNvSpPr/>
          <p:nvPr/>
        </p:nvSpPr>
        <p:spPr>
          <a:xfrm rot="5400000">
            <a:off x="2585841" y="577661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Полилиния 41"/>
          <p:cNvSpPr/>
          <p:nvPr/>
        </p:nvSpPr>
        <p:spPr>
          <a:xfrm rot="5400000">
            <a:off x="3212532" y="561834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Полилиния 42"/>
          <p:cNvSpPr/>
          <p:nvPr/>
        </p:nvSpPr>
        <p:spPr>
          <a:xfrm rot="3654448">
            <a:off x="2585840" y="6488839"/>
            <a:ext cx="368066" cy="32899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Полилиния 43"/>
          <p:cNvSpPr/>
          <p:nvPr/>
        </p:nvSpPr>
        <p:spPr>
          <a:xfrm rot="5400000">
            <a:off x="4480991" y="646957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Полилиния 44"/>
          <p:cNvSpPr/>
          <p:nvPr/>
        </p:nvSpPr>
        <p:spPr>
          <a:xfrm rot="5400000">
            <a:off x="2930836" y="64008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Полилиния 45"/>
          <p:cNvSpPr/>
          <p:nvPr/>
        </p:nvSpPr>
        <p:spPr>
          <a:xfrm rot="5400000">
            <a:off x="3606790" y="66919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Полилиния 46"/>
          <p:cNvSpPr/>
          <p:nvPr/>
        </p:nvSpPr>
        <p:spPr>
          <a:xfrm rot="3900000">
            <a:off x="2352612" y="583452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Полилиния 47"/>
          <p:cNvSpPr/>
          <p:nvPr/>
        </p:nvSpPr>
        <p:spPr>
          <a:xfrm rot="5400000">
            <a:off x="1562689" y="6218727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Полилиния 48"/>
          <p:cNvSpPr/>
          <p:nvPr/>
        </p:nvSpPr>
        <p:spPr>
          <a:xfrm rot="20735238">
            <a:off x="2977095" y="5664342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Полилиния 49"/>
          <p:cNvSpPr/>
          <p:nvPr/>
        </p:nvSpPr>
        <p:spPr>
          <a:xfrm rot="5400000">
            <a:off x="5625016" y="6118710"/>
            <a:ext cx="114601" cy="51566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Полилиния 50"/>
          <p:cNvSpPr/>
          <p:nvPr/>
        </p:nvSpPr>
        <p:spPr>
          <a:xfrm rot="5400000">
            <a:off x="2094430" y="672895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Полилиния 51"/>
          <p:cNvSpPr/>
          <p:nvPr/>
        </p:nvSpPr>
        <p:spPr>
          <a:xfrm rot="5400000">
            <a:off x="5439272" y="5972431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Полилиния 52"/>
          <p:cNvSpPr/>
          <p:nvPr/>
        </p:nvSpPr>
        <p:spPr>
          <a:xfrm rot="5400000">
            <a:off x="5926046" y="612400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Полилиния 53"/>
          <p:cNvSpPr/>
          <p:nvPr/>
        </p:nvSpPr>
        <p:spPr>
          <a:xfrm rot="8754271">
            <a:off x="5696122" y="570772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Полилиния 54"/>
          <p:cNvSpPr/>
          <p:nvPr/>
        </p:nvSpPr>
        <p:spPr>
          <a:xfrm rot="5400000">
            <a:off x="5290011" y="6395707"/>
            <a:ext cx="368066" cy="93221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олилиния 55"/>
          <p:cNvSpPr/>
          <p:nvPr/>
        </p:nvSpPr>
        <p:spPr>
          <a:xfrm rot="12012071">
            <a:off x="5201825" y="63871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7" name="Полилиния 56"/>
          <p:cNvSpPr/>
          <p:nvPr/>
        </p:nvSpPr>
        <p:spPr>
          <a:xfrm rot="5400000">
            <a:off x="1460926" y="5934047"/>
            <a:ext cx="317488" cy="199055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Полилиния 57"/>
          <p:cNvSpPr/>
          <p:nvPr/>
        </p:nvSpPr>
        <p:spPr>
          <a:xfrm rot="5400000">
            <a:off x="5481998" y="659618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9" name="Полилиния 58"/>
          <p:cNvSpPr/>
          <p:nvPr/>
        </p:nvSpPr>
        <p:spPr>
          <a:xfrm rot="5400000">
            <a:off x="1858783" y="560977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олилиния 59"/>
          <p:cNvSpPr/>
          <p:nvPr/>
        </p:nvSpPr>
        <p:spPr>
          <a:xfrm rot="5400000">
            <a:off x="3282736" y="591406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1" name="Полилиния 60"/>
          <p:cNvSpPr/>
          <p:nvPr/>
        </p:nvSpPr>
        <p:spPr>
          <a:xfrm rot="5400000">
            <a:off x="5421069" y="5700326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2" name="Полилиния 61"/>
          <p:cNvSpPr/>
          <p:nvPr/>
        </p:nvSpPr>
        <p:spPr>
          <a:xfrm rot="5400000">
            <a:off x="5880108" y="6400857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3" name="Полилиния 62"/>
          <p:cNvSpPr/>
          <p:nvPr/>
        </p:nvSpPr>
        <p:spPr>
          <a:xfrm rot="5400000">
            <a:off x="5407030" y="616572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4" name="Полилиния 63"/>
          <p:cNvSpPr/>
          <p:nvPr/>
        </p:nvSpPr>
        <p:spPr>
          <a:xfrm rot="9572599">
            <a:off x="6926027" y="527553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Месяц 64"/>
          <p:cNvSpPr/>
          <p:nvPr/>
        </p:nvSpPr>
        <p:spPr>
          <a:xfrm rot="16631092" flipH="1">
            <a:off x="2422742" y="2839119"/>
            <a:ext cx="563662" cy="211020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есяц 7"/>
          <p:cNvSpPr/>
          <p:nvPr/>
        </p:nvSpPr>
        <p:spPr>
          <a:xfrm rot="13942744" flipH="1">
            <a:off x="4675619" y="802009"/>
            <a:ext cx="765134" cy="4049928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Месяц 27"/>
          <p:cNvSpPr/>
          <p:nvPr/>
        </p:nvSpPr>
        <p:spPr>
          <a:xfrm rot="18107170" flipH="1">
            <a:off x="2366821" y="1977846"/>
            <a:ext cx="680332" cy="2983867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олилиния 66"/>
          <p:cNvSpPr/>
          <p:nvPr/>
        </p:nvSpPr>
        <p:spPr>
          <a:xfrm rot="5400000">
            <a:off x="3454390" y="6539589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9" name="Месяц 68"/>
          <p:cNvSpPr/>
          <p:nvPr/>
        </p:nvSpPr>
        <p:spPr>
          <a:xfrm rot="1682773">
            <a:off x="3841857" y="1025965"/>
            <a:ext cx="472888" cy="2566774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Месяц 69"/>
          <p:cNvSpPr/>
          <p:nvPr/>
        </p:nvSpPr>
        <p:spPr>
          <a:xfrm rot="19855660" flipH="1">
            <a:off x="2962057" y="511744"/>
            <a:ext cx="619720" cy="2286535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есяц 3"/>
          <p:cNvSpPr/>
          <p:nvPr/>
        </p:nvSpPr>
        <p:spPr>
          <a:xfrm>
            <a:off x="3532678" y="332656"/>
            <a:ext cx="568926" cy="5089863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олилиния 70"/>
          <p:cNvSpPr/>
          <p:nvPr/>
        </p:nvSpPr>
        <p:spPr>
          <a:xfrm rot="3970259">
            <a:off x="7100404" y="5644215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2" name="Полилиния 71"/>
          <p:cNvSpPr/>
          <p:nvPr/>
        </p:nvSpPr>
        <p:spPr>
          <a:xfrm rot="5400000">
            <a:off x="2363157" y="66219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3" name="Полилиния 72"/>
          <p:cNvSpPr/>
          <p:nvPr/>
        </p:nvSpPr>
        <p:spPr>
          <a:xfrm rot="5400000">
            <a:off x="2210757" y="6469580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4" name="Полилиния 73"/>
          <p:cNvSpPr/>
          <p:nvPr/>
        </p:nvSpPr>
        <p:spPr>
          <a:xfrm rot="5400000">
            <a:off x="6644913" y="5956834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5" name="Полилиния 74"/>
          <p:cNvSpPr/>
          <p:nvPr/>
        </p:nvSpPr>
        <p:spPr>
          <a:xfrm rot="5400000">
            <a:off x="6445858" y="551629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7" name="Полилиния 76"/>
          <p:cNvSpPr/>
          <p:nvPr/>
        </p:nvSpPr>
        <p:spPr>
          <a:xfrm rot="5400000">
            <a:off x="879069" y="5941313"/>
            <a:ext cx="368066" cy="398109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Полилиния 77"/>
          <p:cNvSpPr/>
          <p:nvPr/>
        </p:nvSpPr>
        <p:spPr>
          <a:xfrm rot="5400000">
            <a:off x="1773590" y="5409529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Полилиния 78"/>
          <p:cNvSpPr/>
          <p:nvPr/>
        </p:nvSpPr>
        <p:spPr>
          <a:xfrm rot="11746240">
            <a:off x="849595" y="6317532"/>
            <a:ext cx="363113" cy="395584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0" name="Полилиния 79"/>
          <p:cNvSpPr/>
          <p:nvPr/>
        </p:nvSpPr>
        <p:spPr>
          <a:xfrm rot="5400000">
            <a:off x="6804242" y="5256370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1" name="Полилиния 80"/>
          <p:cNvSpPr/>
          <p:nvPr/>
        </p:nvSpPr>
        <p:spPr>
          <a:xfrm rot="5400000">
            <a:off x="1213435" y="5930755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2" name="Полилиния 81"/>
          <p:cNvSpPr/>
          <p:nvPr/>
        </p:nvSpPr>
        <p:spPr>
          <a:xfrm rot="5400000">
            <a:off x="1924203" y="6110060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3" name="Полилиния 82"/>
          <p:cNvSpPr/>
          <p:nvPr/>
        </p:nvSpPr>
        <p:spPr>
          <a:xfrm rot="5400000">
            <a:off x="6260650" y="5777596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4" name="Полилиния 83"/>
          <p:cNvSpPr/>
          <p:nvPr/>
        </p:nvSpPr>
        <p:spPr>
          <a:xfrm rot="5400000">
            <a:off x="7255420" y="5332963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5" name="Полилиния 84"/>
          <p:cNvSpPr/>
          <p:nvPr/>
        </p:nvSpPr>
        <p:spPr>
          <a:xfrm rot="7236932">
            <a:off x="7060127" y="5839970"/>
            <a:ext cx="391587" cy="43049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6" name="Полилиния 85"/>
          <p:cNvSpPr/>
          <p:nvPr/>
        </p:nvSpPr>
        <p:spPr>
          <a:xfrm rot="5400000">
            <a:off x="1055464" y="6565202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7" name="Полилиния 86"/>
          <p:cNvSpPr/>
          <p:nvPr/>
        </p:nvSpPr>
        <p:spPr>
          <a:xfrm rot="5400000">
            <a:off x="1306714" y="6390240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8" name="Полилиния 87"/>
          <p:cNvSpPr/>
          <p:nvPr/>
        </p:nvSpPr>
        <p:spPr>
          <a:xfrm rot="5400000">
            <a:off x="802171" y="6193329"/>
            <a:ext cx="306318" cy="30531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8382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9876" y="4467334"/>
            <a:ext cx="9144000" cy="242088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231658" y="5758253"/>
            <a:ext cx="196326" cy="623075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1" y="6097499"/>
            <a:ext cx="110836" cy="27709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4041340" y="6163213"/>
            <a:ext cx="268892" cy="103720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67646" y="6266933"/>
            <a:ext cx="110836" cy="27709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977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9876" y="4467334"/>
            <a:ext cx="9144000" cy="242088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231658" y="5758253"/>
            <a:ext cx="196326" cy="983115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6097499"/>
            <a:ext cx="262055" cy="65714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3834990" y="6163213"/>
            <a:ext cx="475242" cy="163654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326867"/>
            <a:ext cx="224230" cy="59934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38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9876" y="4470813"/>
            <a:ext cx="9144000" cy="242088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231658" y="5758253"/>
            <a:ext cx="196326" cy="983115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6097499"/>
            <a:ext cx="262055" cy="65714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есяц 3"/>
          <p:cNvSpPr/>
          <p:nvPr/>
        </p:nvSpPr>
        <p:spPr>
          <a:xfrm>
            <a:off x="3957109" y="5201023"/>
            <a:ext cx="106976" cy="216024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3834990" y="6163213"/>
            <a:ext cx="475242" cy="163654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326867"/>
            <a:ext cx="224230" cy="59934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908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9876" y="4467334"/>
            <a:ext cx="9144000" cy="242088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231658" y="5758253"/>
            <a:ext cx="196326" cy="983115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6097498"/>
            <a:ext cx="455654" cy="147541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есяц 3"/>
          <p:cNvSpPr/>
          <p:nvPr/>
        </p:nvSpPr>
        <p:spPr>
          <a:xfrm>
            <a:off x="3957109" y="5013176"/>
            <a:ext cx="106976" cy="403871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3707904" y="6097498"/>
            <a:ext cx="602328" cy="229369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326867"/>
            <a:ext cx="290756" cy="90110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899760" y="632686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4190283" y="650708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051535" y="6159699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548496" y="608115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745241" y="6261216"/>
            <a:ext cx="179498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833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8576" y="4476639"/>
            <a:ext cx="9144000" cy="242088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231658" y="5758253"/>
            <a:ext cx="196326" cy="983115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6046522"/>
            <a:ext cx="674228" cy="198518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есяц 3"/>
          <p:cNvSpPr/>
          <p:nvPr/>
        </p:nvSpPr>
        <p:spPr>
          <a:xfrm>
            <a:off x="3924739" y="4725144"/>
            <a:ext cx="139346" cy="691903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3419872" y="6097498"/>
            <a:ext cx="890360" cy="258021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326866"/>
            <a:ext cx="558912" cy="180221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899760" y="632686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4051535" y="6507088"/>
            <a:ext cx="249585" cy="23428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051535" y="6159699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548496" y="608115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745241" y="6261216"/>
            <a:ext cx="179498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4481039" y="6355519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659333" y="6479266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794931" y="6135113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4714751" y="617529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4253620" y="6677779"/>
            <a:ext cx="152400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903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8576" y="4476639"/>
            <a:ext cx="9144000" cy="242088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4231658" y="5758253"/>
            <a:ext cx="196326" cy="983115"/>
          </a:xfrm>
          <a:prstGeom prst="moon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апля 1"/>
          <p:cNvSpPr/>
          <p:nvPr/>
        </p:nvSpPr>
        <p:spPr>
          <a:xfrm rot="16951612">
            <a:off x="4026666" y="5253952"/>
            <a:ext cx="567132" cy="847652"/>
          </a:xfrm>
          <a:prstGeom prst="teardrop">
            <a:avLst/>
          </a:prstGeom>
          <a:solidFill>
            <a:srgbClr val="D2A574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29820" y="6046521"/>
            <a:ext cx="818244" cy="198519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есяц 3"/>
          <p:cNvSpPr/>
          <p:nvPr/>
        </p:nvSpPr>
        <p:spPr>
          <a:xfrm>
            <a:off x="3865052" y="4476640"/>
            <a:ext cx="199033" cy="940408"/>
          </a:xfrm>
          <a:prstGeom prst="moon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3419872" y="6097498"/>
            <a:ext cx="890360" cy="258021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301120" y="6415296"/>
            <a:ext cx="702928" cy="91791"/>
          </a:xfrm>
          <a:custGeom>
            <a:avLst/>
            <a:gdLst>
              <a:gd name="connsiteX0" fmla="*/ 0 w 110836"/>
              <a:gd name="connsiteY0" fmla="*/ 27709 h 27709"/>
              <a:gd name="connsiteX1" fmla="*/ 110836 w 110836"/>
              <a:gd name="connsiteY1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836" h="27709">
                <a:moveTo>
                  <a:pt x="0" y="27709"/>
                </a:moveTo>
                <a:cubicBezTo>
                  <a:pt x="103447" y="12931"/>
                  <a:pt x="73892" y="36947"/>
                  <a:pt x="110836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899760" y="6326867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4051535" y="6507088"/>
            <a:ext cx="249585" cy="23428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051535" y="6159699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548496" y="5949281"/>
            <a:ext cx="277092" cy="31209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745241" y="6261216"/>
            <a:ext cx="179498" cy="30816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4481039" y="6226509"/>
            <a:ext cx="233712" cy="309232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597895" y="6479266"/>
            <a:ext cx="172275" cy="28862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794931" y="6046521"/>
            <a:ext cx="110837" cy="268813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4714751" y="6175298"/>
            <a:ext cx="110837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4253620" y="6677779"/>
            <a:ext cx="152400" cy="180221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3419872" y="6355518"/>
            <a:ext cx="116845" cy="268710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3556579" y="6046522"/>
            <a:ext cx="110837" cy="316948"/>
          </a:xfrm>
          <a:custGeom>
            <a:avLst/>
            <a:gdLst>
              <a:gd name="connsiteX0" fmla="*/ 0 w 110837"/>
              <a:gd name="connsiteY0" fmla="*/ 180221 h 180221"/>
              <a:gd name="connsiteX1" fmla="*/ 41564 w 110837"/>
              <a:gd name="connsiteY1" fmla="*/ 69385 h 180221"/>
              <a:gd name="connsiteX2" fmla="*/ 83128 w 110837"/>
              <a:gd name="connsiteY2" fmla="*/ 41676 h 180221"/>
              <a:gd name="connsiteX3" fmla="*/ 110837 w 110837"/>
              <a:gd name="connsiteY3" fmla="*/ 112 h 18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80221">
                <a:moveTo>
                  <a:pt x="0" y="180221"/>
                </a:moveTo>
                <a:cubicBezTo>
                  <a:pt x="9913" y="130659"/>
                  <a:pt x="5890" y="105059"/>
                  <a:pt x="41564" y="69385"/>
                </a:cubicBezTo>
                <a:cubicBezTo>
                  <a:pt x="53338" y="57611"/>
                  <a:pt x="69273" y="50912"/>
                  <a:pt x="83128" y="41676"/>
                </a:cubicBezTo>
                <a:cubicBezTo>
                  <a:pt x="98442" y="-4269"/>
                  <a:pt x="82378" y="112"/>
                  <a:pt x="110837" y="112"/>
                </a:cubicBezTo>
              </a:path>
            </a:pathLst>
          </a:cu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461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"/>
    </mc:Choice>
    <mc:Fallback>
      <p:transition spd="slow" advClick="0" advTm="9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rgbClr val="D1E0F3"/>
      </a:dk1>
      <a:lt1>
        <a:srgbClr val="D1E0F3"/>
      </a:lt1>
      <a:dk2>
        <a:srgbClr val="D1E0F3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27</Words>
  <Application>Microsoft Office PowerPoint</Application>
  <PresentationFormat>Экран (4:3)</PresentationFormat>
  <Paragraphs>27</Paragraphs>
  <Slides>30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Ирина</cp:lastModifiedBy>
  <cp:revision>13</cp:revision>
  <dcterms:created xsi:type="dcterms:W3CDTF">2015-03-22T09:56:49Z</dcterms:created>
  <dcterms:modified xsi:type="dcterms:W3CDTF">2015-03-22T11:25:19Z</dcterms:modified>
</cp:coreProperties>
</file>