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2" r:id="rId3"/>
    <p:sldId id="263" r:id="rId4"/>
    <p:sldId id="266" r:id="rId5"/>
    <p:sldId id="268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006600"/>
    <a:srgbClr val="FFFFFF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ACF0-3234-4689-A3BC-1E50B127C7F4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88C3-E140-4031-AD7D-1A1F10234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pesnya-Rozhdestvo-minus-Zimnyaya-skazka(muzofon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serebristye-snezhinki-minus-na-ton-nizhe(muzofon.co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Minus-Snezhinki-spuskayutsya-s-neba(muzofon.com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&#1044;&#1054;&#1044;&#1045;&#1051;&#1040;&#1058;&#1068;\zvuki_-_tikayucshie_chasy_(iPlayer.fm)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Chaykovskiy-quotSvyatkiquot-Dekabr_(muzofon.com)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40;&#1053;&#1071;&#1058;&#1048;&#1045;\pesnya-Rozhdestvo-minus-Zimnyaya-skazka(muzofon.com)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ЗАНЯТИЕ\1295192042_F1EDE5E6EDFBE520F0E8F1F3EDEA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714348" y="1000108"/>
            <a:ext cx="8143900" cy="5643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Квест-путешествие</a:t>
            </a:r>
            <a:endParaRPr kumimoji="0" lang="ru-RU" sz="7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«Подарки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Дедушки Мороза»</a:t>
            </a:r>
            <a:r>
              <a:rPr kumimoji="0" lang="ru-RU" sz="7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7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esnya-Rozhdestvo-minus-Zimnyaya-skaz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12522" t="5744" r="12246" b="8681"/>
          <a:stretch>
            <a:fillRect/>
          </a:stretch>
        </p:blipFill>
        <p:spPr>
          <a:xfrm flipH="1" flipV="1">
            <a:off x="214282" y="285728"/>
            <a:ext cx="2857520" cy="628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l="16062" t="9110" r="12666" b="9357"/>
          <a:stretch>
            <a:fillRect/>
          </a:stretch>
        </p:blipFill>
        <p:spPr>
          <a:xfrm flipH="1" flipV="1">
            <a:off x="2928926" y="285728"/>
            <a:ext cx="3214710" cy="6072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10000"/>
          </a:blip>
          <a:srcRect l="9129" t="9670" r="13980" b="3613"/>
          <a:stretch>
            <a:fillRect/>
          </a:stretch>
        </p:blipFill>
        <p:spPr>
          <a:xfrm flipH="1" flipV="1">
            <a:off x="6072198" y="285728"/>
            <a:ext cx="2857552" cy="62865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6072206"/>
            <a:ext cx="657229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643042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357422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000364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78644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507206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435768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364330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20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6500826" y="607220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5" name="serebristye-snezhinki-minus-na-ton-nizh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290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1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358246" cy="5857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:\Users\Пользователь\Desktop\ЗАНЯТИЕ\7744.gif"/>
          <p:cNvPicPr/>
          <p:nvPr/>
        </p:nvPicPr>
        <p:blipFill>
          <a:blip r:embed="rId3"/>
          <a:srcRect l="1667" t="22979" r="1333" b="42990"/>
          <a:stretch>
            <a:fillRect/>
          </a:stretch>
        </p:blipFill>
        <p:spPr bwMode="auto">
          <a:xfrm>
            <a:off x="357158" y="500042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1857356" y="2143116"/>
            <a:ext cx="1124202" cy="1109387"/>
          </a:xfrm>
          <a:custGeom>
            <a:avLst/>
            <a:gdLst>
              <a:gd name="connsiteX0" fmla="*/ 73742 w 1124202"/>
              <a:gd name="connsiteY0" fmla="*/ 785141 h 1109387"/>
              <a:gd name="connsiteX1" fmla="*/ 191729 w 1124202"/>
              <a:gd name="connsiteY1" fmla="*/ 799889 h 1109387"/>
              <a:gd name="connsiteX2" fmla="*/ 235974 w 1124202"/>
              <a:gd name="connsiteY2" fmla="*/ 814638 h 1109387"/>
              <a:gd name="connsiteX3" fmla="*/ 339213 w 1124202"/>
              <a:gd name="connsiteY3" fmla="*/ 785141 h 1109387"/>
              <a:gd name="connsiteX4" fmla="*/ 427703 w 1124202"/>
              <a:gd name="connsiteY4" fmla="*/ 726147 h 1109387"/>
              <a:gd name="connsiteX5" fmla="*/ 530942 w 1124202"/>
              <a:gd name="connsiteY5" fmla="*/ 667154 h 1109387"/>
              <a:gd name="connsiteX6" fmla="*/ 560439 w 1124202"/>
              <a:gd name="connsiteY6" fmla="*/ 622909 h 1109387"/>
              <a:gd name="connsiteX7" fmla="*/ 693174 w 1124202"/>
              <a:gd name="connsiteY7" fmla="*/ 519670 h 1109387"/>
              <a:gd name="connsiteX8" fmla="*/ 737419 w 1124202"/>
              <a:gd name="connsiteY8" fmla="*/ 490173 h 1109387"/>
              <a:gd name="connsiteX9" fmla="*/ 796413 w 1124202"/>
              <a:gd name="connsiteY9" fmla="*/ 460676 h 1109387"/>
              <a:gd name="connsiteX10" fmla="*/ 870155 w 1124202"/>
              <a:gd name="connsiteY10" fmla="*/ 372186 h 1109387"/>
              <a:gd name="connsiteX11" fmla="*/ 914400 w 1124202"/>
              <a:gd name="connsiteY11" fmla="*/ 239451 h 1109387"/>
              <a:gd name="connsiteX12" fmla="*/ 929148 w 1124202"/>
              <a:gd name="connsiteY12" fmla="*/ 195205 h 1109387"/>
              <a:gd name="connsiteX13" fmla="*/ 958645 w 1124202"/>
              <a:gd name="connsiteY13" fmla="*/ 136212 h 1109387"/>
              <a:gd name="connsiteX14" fmla="*/ 958645 w 1124202"/>
              <a:gd name="connsiteY14" fmla="*/ 32973 h 1109387"/>
              <a:gd name="connsiteX15" fmla="*/ 1002890 w 1124202"/>
              <a:gd name="connsiteY15" fmla="*/ 3476 h 1109387"/>
              <a:gd name="connsiteX16" fmla="*/ 1047135 w 1124202"/>
              <a:gd name="connsiteY16" fmla="*/ 106715 h 1109387"/>
              <a:gd name="connsiteX17" fmla="*/ 1106129 w 1124202"/>
              <a:gd name="connsiteY17" fmla="*/ 268947 h 1109387"/>
              <a:gd name="connsiteX18" fmla="*/ 1076632 w 1124202"/>
              <a:gd name="connsiteY18" fmla="*/ 519670 h 1109387"/>
              <a:gd name="connsiteX19" fmla="*/ 1047135 w 1124202"/>
              <a:gd name="connsiteY19" fmla="*/ 608160 h 1109387"/>
              <a:gd name="connsiteX20" fmla="*/ 958645 w 1124202"/>
              <a:gd name="connsiteY20" fmla="*/ 755644 h 1109387"/>
              <a:gd name="connsiteX21" fmla="*/ 914400 w 1124202"/>
              <a:gd name="connsiteY21" fmla="*/ 799889 h 1109387"/>
              <a:gd name="connsiteX22" fmla="*/ 855406 w 1124202"/>
              <a:gd name="connsiteY22" fmla="*/ 873631 h 1109387"/>
              <a:gd name="connsiteX23" fmla="*/ 825910 w 1124202"/>
              <a:gd name="connsiteY23" fmla="*/ 917876 h 1109387"/>
              <a:gd name="connsiteX24" fmla="*/ 781665 w 1124202"/>
              <a:gd name="connsiteY24" fmla="*/ 947373 h 1109387"/>
              <a:gd name="connsiteX25" fmla="*/ 678426 w 1124202"/>
              <a:gd name="connsiteY25" fmla="*/ 991618 h 1109387"/>
              <a:gd name="connsiteX26" fmla="*/ 634181 w 1124202"/>
              <a:gd name="connsiteY26" fmla="*/ 1035863 h 1109387"/>
              <a:gd name="connsiteX27" fmla="*/ 589935 w 1124202"/>
              <a:gd name="connsiteY27" fmla="*/ 1050612 h 1109387"/>
              <a:gd name="connsiteX28" fmla="*/ 398206 w 1124202"/>
              <a:gd name="connsiteY28" fmla="*/ 1094857 h 1109387"/>
              <a:gd name="connsiteX29" fmla="*/ 132735 w 1124202"/>
              <a:gd name="connsiteY29" fmla="*/ 1080109 h 1109387"/>
              <a:gd name="connsiteX30" fmla="*/ 103239 w 1124202"/>
              <a:gd name="connsiteY30" fmla="*/ 991618 h 1109387"/>
              <a:gd name="connsiteX31" fmla="*/ 29497 w 1124202"/>
              <a:gd name="connsiteY31" fmla="*/ 903128 h 1109387"/>
              <a:gd name="connsiteX32" fmla="*/ 14748 w 1124202"/>
              <a:gd name="connsiteY32" fmla="*/ 740896 h 1109387"/>
              <a:gd name="connsiteX33" fmla="*/ 0 w 1124202"/>
              <a:gd name="connsiteY33" fmla="*/ 740896 h 1109387"/>
              <a:gd name="connsiteX34" fmla="*/ 73742 w 1124202"/>
              <a:gd name="connsiteY34" fmla="*/ 785141 h 11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24202" h="1109387">
                <a:moveTo>
                  <a:pt x="73742" y="785141"/>
                </a:moveTo>
                <a:cubicBezTo>
                  <a:pt x="113071" y="790057"/>
                  <a:pt x="152733" y="792799"/>
                  <a:pt x="191729" y="799889"/>
                </a:cubicBezTo>
                <a:cubicBezTo>
                  <a:pt x="207024" y="802670"/>
                  <a:pt x="220428" y="814638"/>
                  <a:pt x="235974" y="814638"/>
                </a:cubicBezTo>
                <a:cubicBezTo>
                  <a:pt x="254490" y="814638"/>
                  <a:pt x="318350" y="792095"/>
                  <a:pt x="339213" y="785141"/>
                </a:cubicBezTo>
                <a:cubicBezTo>
                  <a:pt x="368710" y="765476"/>
                  <a:pt x="395995" y="742001"/>
                  <a:pt x="427703" y="726147"/>
                </a:cubicBezTo>
                <a:cubicBezTo>
                  <a:pt x="502551" y="688724"/>
                  <a:pt x="468404" y="708847"/>
                  <a:pt x="530942" y="667154"/>
                </a:cubicBezTo>
                <a:cubicBezTo>
                  <a:pt x="540774" y="652406"/>
                  <a:pt x="549092" y="636526"/>
                  <a:pt x="560439" y="622909"/>
                </a:cubicBezTo>
                <a:cubicBezTo>
                  <a:pt x="603762" y="570921"/>
                  <a:pt x="631502" y="560785"/>
                  <a:pt x="693174" y="519670"/>
                </a:cubicBezTo>
                <a:cubicBezTo>
                  <a:pt x="707922" y="509838"/>
                  <a:pt x="721565" y="498100"/>
                  <a:pt x="737419" y="490173"/>
                </a:cubicBezTo>
                <a:cubicBezTo>
                  <a:pt x="757084" y="480341"/>
                  <a:pt x="778522" y="473455"/>
                  <a:pt x="796413" y="460676"/>
                </a:cubicBezTo>
                <a:cubicBezTo>
                  <a:pt x="832544" y="434868"/>
                  <a:pt x="846635" y="407465"/>
                  <a:pt x="870155" y="372186"/>
                </a:cubicBezTo>
                <a:lnTo>
                  <a:pt x="914400" y="239451"/>
                </a:lnTo>
                <a:cubicBezTo>
                  <a:pt x="919316" y="224702"/>
                  <a:pt x="922195" y="209110"/>
                  <a:pt x="929148" y="195205"/>
                </a:cubicBezTo>
                <a:cubicBezTo>
                  <a:pt x="938980" y="175541"/>
                  <a:pt x="954712" y="157843"/>
                  <a:pt x="958645" y="136212"/>
                </a:cubicBezTo>
                <a:cubicBezTo>
                  <a:pt x="964801" y="102354"/>
                  <a:pt x="958645" y="67386"/>
                  <a:pt x="958645" y="32973"/>
                </a:cubicBezTo>
                <a:cubicBezTo>
                  <a:pt x="973393" y="23141"/>
                  <a:pt x="985509" y="0"/>
                  <a:pt x="1002890" y="3476"/>
                </a:cubicBezTo>
                <a:cubicBezTo>
                  <a:pt x="1029287" y="8756"/>
                  <a:pt x="1044490" y="94370"/>
                  <a:pt x="1047135" y="106715"/>
                </a:cubicBezTo>
                <a:cubicBezTo>
                  <a:pt x="1081320" y="266244"/>
                  <a:pt x="1031234" y="231501"/>
                  <a:pt x="1106129" y="268947"/>
                </a:cubicBezTo>
                <a:cubicBezTo>
                  <a:pt x="1062416" y="400088"/>
                  <a:pt x="1124202" y="202544"/>
                  <a:pt x="1076632" y="519670"/>
                </a:cubicBezTo>
                <a:cubicBezTo>
                  <a:pt x="1072020" y="550418"/>
                  <a:pt x="1061040" y="580350"/>
                  <a:pt x="1047135" y="608160"/>
                </a:cubicBezTo>
                <a:cubicBezTo>
                  <a:pt x="1023858" y="654715"/>
                  <a:pt x="994243" y="720046"/>
                  <a:pt x="958645" y="755644"/>
                </a:cubicBezTo>
                <a:lnTo>
                  <a:pt x="914400" y="799889"/>
                </a:lnTo>
                <a:cubicBezTo>
                  <a:pt x="885689" y="886025"/>
                  <a:pt x="922117" y="806920"/>
                  <a:pt x="855406" y="873631"/>
                </a:cubicBezTo>
                <a:cubicBezTo>
                  <a:pt x="842872" y="886165"/>
                  <a:pt x="838444" y="905342"/>
                  <a:pt x="825910" y="917876"/>
                </a:cubicBezTo>
                <a:cubicBezTo>
                  <a:pt x="813376" y="930410"/>
                  <a:pt x="797055" y="938579"/>
                  <a:pt x="781665" y="947373"/>
                </a:cubicBezTo>
                <a:cubicBezTo>
                  <a:pt x="730636" y="976533"/>
                  <a:pt x="728065" y="975072"/>
                  <a:pt x="678426" y="991618"/>
                </a:cubicBezTo>
                <a:cubicBezTo>
                  <a:pt x="663678" y="1006366"/>
                  <a:pt x="651535" y="1024293"/>
                  <a:pt x="634181" y="1035863"/>
                </a:cubicBezTo>
                <a:cubicBezTo>
                  <a:pt x="621246" y="1044487"/>
                  <a:pt x="604934" y="1046521"/>
                  <a:pt x="589935" y="1050612"/>
                </a:cubicBezTo>
                <a:cubicBezTo>
                  <a:pt x="492097" y="1077295"/>
                  <a:pt x="484203" y="1077658"/>
                  <a:pt x="398206" y="1094857"/>
                </a:cubicBezTo>
                <a:cubicBezTo>
                  <a:pt x="309716" y="1089941"/>
                  <a:pt x="216386" y="1109387"/>
                  <a:pt x="132735" y="1080109"/>
                </a:cubicBezTo>
                <a:cubicBezTo>
                  <a:pt x="103388" y="1069838"/>
                  <a:pt x="125225" y="1013604"/>
                  <a:pt x="103239" y="991618"/>
                </a:cubicBezTo>
                <a:cubicBezTo>
                  <a:pt x="46460" y="934839"/>
                  <a:pt x="70564" y="964727"/>
                  <a:pt x="29497" y="903128"/>
                </a:cubicBezTo>
                <a:lnTo>
                  <a:pt x="14748" y="740896"/>
                </a:lnTo>
                <a:lnTo>
                  <a:pt x="0" y="740896"/>
                </a:lnTo>
                <a:lnTo>
                  <a:pt x="73742" y="785141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786182" y="2000240"/>
            <a:ext cx="1196906" cy="1122328"/>
          </a:xfrm>
          <a:custGeom>
            <a:avLst/>
            <a:gdLst>
              <a:gd name="connsiteX0" fmla="*/ 76029 w 1196906"/>
              <a:gd name="connsiteY0" fmla="*/ 673796 h 1122328"/>
              <a:gd name="connsiteX1" fmla="*/ 149771 w 1196906"/>
              <a:gd name="connsiteY1" fmla="*/ 747538 h 1122328"/>
              <a:gd name="connsiteX2" fmla="*/ 194016 w 1196906"/>
              <a:gd name="connsiteY2" fmla="*/ 777035 h 1122328"/>
              <a:gd name="connsiteX3" fmla="*/ 518480 w 1196906"/>
              <a:gd name="connsiteY3" fmla="*/ 762287 h 1122328"/>
              <a:gd name="connsiteX4" fmla="*/ 606971 w 1196906"/>
              <a:gd name="connsiteY4" fmla="*/ 732790 h 1122328"/>
              <a:gd name="connsiteX5" fmla="*/ 651216 w 1196906"/>
              <a:gd name="connsiteY5" fmla="*/ 703293 h 1122328"/>
              <a:gd name="connsiteX6" fmla="*/ 754455 w 1196906"/>
              <a:gd name="connsiteY6" fmla="*/ 673796 h 1122328"/>
              <a:gd name="connsiteX7" fmla="*/ 813448 w 1196906"/>
              <a:gd name="connsiteY7" fmla="*/ 585306 h 1122328"/>
              <a:gd name="connsiteX8" fmla="*/ 842945 w 1196906"/>
              <a:gd name="connsiteY8" fmla="*/ 541061 h 1122328"/>
              <a:gd name="connsiteX9" fmla="*/ 931435 w 1196906"/>
              <a:gd name="connsiteY9" fmla="*/ 437822 h 1122328"/>
              <a:gd name="connsiteX10" fmla="*/ 946184 w 1196906"/>
              <a:gd name="connsiteY10" fmla="*/ 393577 h 1122328"/>
              <a:gd name="connsiteX11" fmla="*/ 975680 w 1196906"/>
              <a:gd name="connsiteY11" fmla="*/ 349332 h 1122328"/>
              <a:gd name="connsiteX12" fmla="*/ 1005177 w 1196906"/>
              <a:gd name="connsiteY12" fmla="*/ 260842 h 1122328"/>
              <a:gd name="connsiteX13" fmla="*/ 1019926 w 1196906"/>
              <a:gd name="connsiteY13" fmla="*/ 216596 h 1122328"/>
              <a:gd name="connsiteX14" fmla="*/ 1034674 w 1196906"/>
              <a:gd name="connsiteY14" fmla="*/ 83861 h 1122328"/>
              <a:gd name="connsiteX15" fmla="*/ 1093668 w 1196906"/>
              <a:gd name="connsiteY15" fmla="*/ 187100 h 1122328"/>
              <a:gd name="connsiteX16" fmla="*/ 1152661 w 1196906"/>
              <a:gd name="connsiteY16" fmla="*/ 275590 h 1122328"/>
              <a:gd name="connsiteX17" fmla="*/ 1182158 w 1196906"/>
              <a:gd name="connsiteY17" fmla="*/ 364080 h 1122328"/>
              <a:gd name="connsiteX18" fmla="*/ 1196906 w 1196906"/>
              <a:gd name="connsiteY18" fmla="*/ 408325 h 1122328"/>
              <a:gd name="connsiteX19" fmla="*/ 1152661 w 1196906"/>
              <a:gd name="connsiteY19" fmla="*/ 600055 h 1122328"/>
              <a:gd name="connsiteX20" fmla="*/ 1123164 w 1196906"/>
              <a:gd name="connsiteY20" fmla="*/ 644300 h 1122328"/>
              <a:gd name="connsiteX21" fmla="*/ 1049422 w 1196906"/>
              <a:gd name="connsiteY21" fmla="*/ 777035 h 1122328"/>
              <a:gd name="connsiteX22" fmla="*/ 990429 w 1196906"/>
              <a:gd name="connsiteY22" fmla="*/ 791784 h 1122328"/>
              <a:gd name="connsiteX23" fmla="*/ 946184 w 1196906"/>
              <a:gd name="connsiteY23" fmla="*/ 836029 h 1122328"/>
              <a:gd name="connsiteX24" fmla="*/ 916687 w 1196906"/>
              <a:gd name="connsiteY24" fmla="*/ 880274 h 1122328"/>
              <a:gd name="connsiteX25" fmla="*/ 872442 w 1196906"/>
              <a:gd name="connsiteY25" fmla="*/ 909771 h 1122328"/>
              <a:gd name="connsiteX26" fmla="*/ 724958 w 1196906"/>
              <a:gd name="connsiteY26" fmla="*/ 968764 h 1122328"/>
              <a:gd name="connsiteX27" fmla="*/ 636468 w 1196906"/>
              <a:gd name="connsiteY27" fmla="*/ 998261 h 1122328"/>
              <a:gd name="connsiteX28" fmla="*/ 562726 w 1196906"/>
              <a:gd name="connsiteY28" fmla="*/ 1013009 h 1122328"/>
              <a:gd name="connsiteX29" fmla="*/ 518480 w 1196906"/>
              <a:gd name="connsiteY29" fmla="*/ 1027758 h 1122328"/>
              <a:gd name="connsiteX30" fmla="*/ 459487 w 1196906"/>
              <a:gd name="connsiteY30" fmla="*/ 1042506 h 1122328"/>
              <a:gd name="connsiteX31" fmla="*/ 149771 w 1196906"/>
              <a:gd name="connsiteY31" fmla="*/ 983513 h 1122328"/>
              <a:gd name="connsiteX32" fmla="*/ 120274 w 1196906"/>
              <a:gd name="connsiteY32" fmla="*/ 939267 h 1122328"/>
              <a:gd name="connsiteX33" fmla="*/ 76029 w 1196906"/>
              <a:gd name="connsiteY33" fmla="*/ 836029 h 1122328"/>
              <a:gd name="connsiteX34" fmla="*/ 46532 w 1196906"/>
              <a:gd name="connsiteY34" fmla="*/ 718042 h 1122328"/>
              <a:gd name="connsiteX35" fmla="*/ 76029 w 1196906"/>
              <a:gd name="connsiteY35" fmla="*/ 673796 h 112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6906" h="1122328">
                <a:moveTo>
                  <a:pt x="76029" y="673796"/>
                </a:moveTo>
                <a:cubicBezTo>
                  <a:pt x="194016" y="752455"/>
                  <a:pt x="51448" y="649215"/>
                  <a:pt x="149771" y="747538"/>
                </a:cubicBezTo>
                <a:cubicBezTo>
                  <a:pt x="162305" y="760072"/>
                  <a:pt x="179268" y="767203"/>
                  <a:pt x="194016" y="777035"/>
                </a:cubicBezTo>
                <a:cubicBezTo>
                  <a:pt x="302171" y="772119"/>
                  <a:pt x="410830" y="773821"/>
                  <a:pt x="518480" y="762287"/>
                </a:cubicBezTo>
                <a:cubicBezTo>
                  <a:pt x="549396" y="758975"/>
                  <a:pt x="606971" y="732790"/>
                  <a:pt x="606971" y="732790"/>
                </a:cubicBezTo>
                <a:cubicBezTo>
                  <a:pt x="621719" y="722958"/>
                  <a:pt x="635362" y="711220"/>
                  <a:pt x="651216" y="703293"/>
                </a:cubicBezTo>
                <a:cubicBezTo>
                  <a:pt x="672371" y="692716"/>
                  <a:pt x="735558" y="678520"/>
                  <a:pt x="754455" y="673796"/>
                </a:cubicBezTo>
                <a:cubicBezTo>
                  <a:pt x="838330" y="589921"/>
                  <a:pt x="770760" y="670683"/>
                  <a:pt x="813448" y="585306"/>
                </a:cubicBezTo>
                <a:cubicBezTo>
                  <a:pt x="821375" y="569452"/>
                  <a:pt x="832642" y="555485"/>
                  <a:pt x="842945" y="541061"/>
                </a:cubicBezTo>
                <a:cubicBezTo>
                  <a:pt x="890246" y="474839"/>
                  <a:pt x="877834" y="491423"/>
                  <a:pt x="931435" y="437822"/>
                </a:cubicBezTo>
                <a:cubicBezTo>
                  <a:pt x="936351" y="423074"/>
                  <a:pt x="939232" y="407482"/>
                  <a:pt x="946184" y="393577"/>
                </a:cubicBezTo>
                <a:cubicBezTo>
                  <a:pt x="954111" y="377723"/>
                  <a:pt x="968481" y="365529"/>
                  <a:pt x="975680" y="349332"/>
                </a:cubicBezTo>
                <a:cubicBezTo>
                  <a:pt x="988308" y="320920"/>
                  <a:pt x="995345" y="290339"/>
                  <a:pt x="1005177" y="260842"/>
                </a:cubicBezTo>
                <a:lnTo>
                  <a:pt x="1019926" y="216596"/>
                </a:lnTo>
                <a:cubicBezTo>
                  <a:pt x="1036064" y="103624"/>
                  <a:pt x="1034674" y="148120"/>
                  <a:pt x="1034674" y="83861"/>
                </a:cubicBezTo>
                <a:cubicBezTo>
                  <a:pt x="1136700" y="236899"/>
                  <a:pt x="981409" y="0"/>
                  <a:pt x="1093668" y="187100"/>
                </a:cubicBezTo>
                <a:cubicBezTo>
                  <a:pt x="1111907" y="217499"/>
                  <a:pt x="1152661" y="275590"/>
                  <a:pt x="1152661" y="275590"/>
                </a:cubicBezTo>
                <a:lnTo>
                  <a:pt x="1182158" y="364080"/>
                </a:lnTo>
                <a:lnTo>
                  <a:pt x="1196906" y="408325"/>
                </a:lnTo>
                <a:cubicBezTo>
                  <a:pt x="1190107" y="455922"/>
                  <a:pt x="1182108" y="555884"/>
                  <a:pt x="1152661" y="600055"/>
                </a:cubicBezTo>
                <a:lnTo>
                  <a:pt x="1123164" y="644300"/>
                </a:lnTo>
                <a:cubicBezTo>
                  <a:pt x="1110683" y="681743"/>
                  <a:pt x="1086306" y="767814"/>
                  <a:pt x="1049422" y="777035"/>
                </a:cubicBezTo>
                <a:lnTo>
                  <a:pt x="990429" y="791784"/>
                </a:lnTo>
                <a:cubicBezTo>
                  <a:pt x="975681" y="806532"/>
                  <a:pt x="959537" y="820006"/>
                  <a:pt x="946184" y="836029"/>
                </a:cubicBezTo>
                <a:cubicBezTo>
                  <a:pt x="934836" y="849646"/>
                  <a:pt x="929221" y="867740"/>
                  <a:pt x="916687" y="880274"/>
                </a:cubicBezTo>
                <a:cubicBezTo>
                  <a:pt x="904153" y="892808"/>
                  <a:pt x="887832" y="900977"/>
                  <a:pt x="872442" y="909771"/>
                </a:cubicBezTo>
                <a:cubicBezTo>
                  <a:pt x="811683" y="944490"/>
                  <a:pt x="797472" y="944592"/>
                  <a:pt x="724958" y="968764"/>
                </a:cubicBezTo>
                <a:lnTo>
                  <a:pt x="636468" y="998261"/>
                </a:lnTo>
                <a:cubicBezTo>
                  <a:pt x="611887" y="1003177"/>
                  <a:pt x="587045" y="1006929"/>
                  <a:pt x="562726" y="1013009"/>
                </a:cubicBezTo>
                <a:cubicBezTo>
                  <a:pt x="547644" y="1016780"/>
                  <a:pt x="533428" y="1023487"/>
                  <a:pt x="518480" y="1027758"/>
                </a:cubicBezTo>
                <a:cubicBezTo>
                  <a:pt x="498990" y="1033326"/>
                  <a:pt x="479151" y="1037590"/>
                  <a:pt x="459487" y="1042506"/>
                </a:cubicBezTo>
                <a:cubicBezTo>
                  <a:pt x="0" y="1019532"/>
                  <a:pt x="219178" y="1122328"/>
                  <a:pt x="149771" y="983513"/>
                </a:cubicBezTo>
                <a:cubicBezTo>
                  <a:pt x="141844" y="967659"/>
                  <a:pt x="130106" y="954016"/>
                  <a:pt x="120274" y="939267"/>
                </a:cubicBezTo>
                <a:cubicBezTo>
                  <a:pt x="89581" y="816494"/>
                  <a:pt x="126954" y="937876"/>
                  <a:pt x="76029" y="836029"/>
                </a:cubicBezTo>
                <a:cubicBezTo>
                  <a:pt x="60910" y="805792"/>
                  <a:pt x="52142" y="746095"/>
                  <a:pt x="46532" y="718042"/>
                </a:cubicBezTo>
                <a:lnTo>
                  <a:pt x="76029" y="673796"/>
                </a:lnTo>
                <a:close/>
              </a:path>
            </a:pathLst>
          </a:cu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214942" y="2357430"/>
            <a:ext cx="1170410" cy="703007"/>
          </a:xfrm>
          <a:custGeom>
            <a:avLst/>
            <a:gdLst>
              <a:gd name="connsiteX0" fmla="*/ 120166 w 1170410"/>
              <a:gd name="connsiteY0" fmla="*/ 9832 h 703007"/>
              <a:gd name="connsiteX1" fmla="*/ 134914 w 1170410"/>
              <a:gd name="connsiteY1" fmla="*/ 68826 h 703007"/>
              <a:gd name="connsiteX2" fmla="*/ 193908 w 1170410"/>
              <a:gd name="connsiteY2" fmla="*/ 157316 h 703007"/>
              <a:gd name="connsiteX3" fmla="*/ 252901 w 1170410"/>
              <a:gd name="connsiteY3" fmla="*/ 231058 h 703007"/>
              <a:gd name="connsiteX4" fmla="*/ 282398 w 1170410"/>
              <a:gd name="connsiteY4" fmla="*/ 275303 h 703007"/>
              <a:gd name="connsiteX5" fmla="*/ 326643 w 1170410"/>
              <a:gd name="connsiteY5" fmla="*/ 290052 h 703007"/>
              <a:gd name="connsiteX6" fmla="*/ 370888 w 1170410"/>
              <a:gd name="connsiteY6" fmla="*/ 319548 h 703007"/>
              <a:gd name="connsiteX7" fmla="*/ 429882 w 1170410"/>
              <a:gd name="connsiteY7" fmla="*/ 334297 h 703007"/>
              <a:gd name="connsiteX8" fmla="*/ 547869 w 1170410"/>
              <a:gd name="connsiteY8" fmla="*/ 363794 h 703007"/>
              <a:gd name="connsiteX9" fmla="*/ 592114 w 1170410"/>
              <a:gd name="connsiteY9" fmla="*/ 393290 h 703007"/>
              <a:gd name="connsiteX10" fmla="*/ 636359 w 1170410"/>
              <a:gd name="connsiteY10" fmla="*/ 408039 h 703007"/>
              <a:gd name="connsiteX11" fmla="*/ 695353 w 1170410"/>
              <a:gd name="connsiteY11" fmla="*/ 437536 h 703007"/>
              <a:gd name="connsiteX12" fmla="*/ 754347 w 1170410"/>
              <a:gd name="connsiteY12" fmla="*/ 452284 h 703007"/>
              <a:gd name="connsiteX13" fmla="*/ 798592 w 1170410"/>
              <a:gd name="connsiteY13" fmla="*/ 467032 h 703007"/>
              <a:gd name="connsiteX14" fmla="*/ 1005069 w 1170410"/>
              <a:gd name="connsiteY14" fmla="*/ 452284 h 703007"/>
              <a:gd name="connsiteX15" fmla="*/ 1049314 w 1170410"/>
              <a:gd name="connsiteY15" fmla="*/ 437536 h 703007"/>
              <a:gd name="connsiteX16" fmla="*/ 1078811 w 1170410"/>
              <a:gd name="connsiteY16" fmla="*/ 393290 h 703007"/>
              <a:gd name="connsiteX17" fmla="*/ 1123056 w 1170410"/>
              <a:gd name="connsiteY17" fmla="*/ 363794 h 703007"/>
              <a:gd name="connsiteX18" fmla="*/ 1137805 w 1170410"/>
              <a:gd name="connsiteY18" fmla="*/ 319548 h 703007"/>
              <a:gd name="connsiteX19" fmla="*/ 1167301 w 1170410"/>
              <a:gd name="connsiteY19" fmla="*/ 260555 h 703007"/>
              <a:gd name="connsiteX20" fmla="*/ 1152553 w 1170410"/>
              <a:gd name="connsiteY20" fmla="*/ 363794 h 703007"/>
              <a:gd name="connsiteX21" fmla="*/ 1137805 w 1170410"/>
              <a:gd name="connsiteY21" fmla="*/ 408039 h 703007"/>
              <a:gd name="connsiteX22" fmla="*/ 1152553 w 1170410"/>
              <a:gd name="connsiteY22" fmla="*/ 526026 h 703007"/>
              <a:gd name="connsiteX23" fmla="*/ 1167301 w 1170410"/>
              <a:gd name="connsiteY23" fmla="*/ 599768 h 703007"/>
              <a:gd name="connsiteX24" fmla="*/ 1123056 w 1170410"/>
              <a:gd name="connsiteY24" fmla="*/ 614516 h 703007"/>
              <a:gd name="connsiteX25" fmla="*/ 1034566 w 1170410"/>
              <a:gd name="connsiteY25" fmla="*/ 673510 h 703007"/>
              <a:gd name="connsiteX26" fmla="*/ 769095 w 1170410"/>
              <a:gd name="connsiteY26" fmla="*/ 703007 h 703007"/>
              <a:gd name="connsiteX27" fmla="*/ 488876 w 1170410"/>
              <a:gd name="connsiteY27" fmla="*/ 688258 h 703007"/>
              <a:gd name="connsiteX28" fmla="*/ 341392 w 1170410"/>
              <a:gd name="connsiteY28" fmla="*/ 629265 h 703007"/>
              <a:gd name="connsiteX29" fmla="*/ 282398 w 1170410"/>
              <a:gd name="connsiteY29" fmla="*/ 614516 h 703007"/>
              <a:gd name="connsiteX30" fmla="*/ 238153 w 1170410"/>
              <a:gd name="connsiteY30" fmla="*/ 585019 h 703007"/>
              <a:gd name="connsiteX31" fmla="*/ 208656 w 1170410"/>
              <a:gd name="connsiteY31" fmla="*/ 540774 h 703007"/>
              <a:gd name="connsiteX32" fmla="*/ 120166 w 1170410"/>
              <a:gd name="connsiteY32" fmla="*/ 481781 h 703007"/>
              <a:gd name="connsiteX33" fmla="*/ 75921 w 1170410"/>
              <a:gd name="connsiteY33" fmla="*/ 422787 h 703007"/>
              <a:gd name="connsiteX34" fmla="*/ 16927 w 1170410"/>
              <a:gd name="connsiteY34" fmla="*/ 334297 h 703007"/>
              <a:gd name="connsiteX35" fmla="*/ 2179 w 1170410"/>
              <a:gd name="connsiteY35" fmla="*/ 260555 h 703007"/>
              <a:gd name="connsiteX36" fmla="*/ 16927 w 1170410"/>
              <a:gd name="connsiteY36" fmla="*/ 39329 h 703007"/>
              <a:gd name="connsiteX37" fmla="*/ 61172 w 1170410"/>
              <a:gd name="connsiteY37" fmla="*/ 9832 h 703007"/>
              <a:gd name="connsiteX38" fmla="*/ 120166 w 1170410"/>
              <a:gd name="connsiteY38" fmla="*/ 9832 h 70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70410" h="703007">
                <a:moveTo>
                  <a:pt x="120166" y="9832"/>
                </a:moveTo>
                <a:cubicBezTo>
                  <a:pt x="132456" y="19664"/>
                  <a:pt x="125849" y="50696"/>
                  <a:pt x="134914" y="68826"/>
                </a:cubicBezTo>
                <a:cubicBezTo>
                  <a:pt x="150768" y="100534"/>
                  <a:pt x="193908" y="157316"/>
                  <a:pt x="193908" y="157316"/>
                </a:cubicBezTo>
                <a:cubicBezTo>
                  <a:pt x="222619" y="243451"/>
                  <a:pt x="186191" y="164348"/>
                  <a:pt x="252901" y="231058"/>
                </a:cubicBezTo>
                <a:cubicBezTo>
                  <a:pt x="265435" y="243592"/>
                  <a:pt x="268557" y="264230"/>
                  <a:pt x="282398" y="275303"/>
                </a:cubicBezTo>
                <a:cubicBezTo>
                  <a:pt x="294537" y="285015"/>
                  <a:pt x="312738" y="283100"/>
                  <a:pt x="326643" y="290052"/>
                </a:cubicBezTo>
                <a:cubicBezTo>
                  <a:pt x="342497" y="297979"/>
                  <a:pt x="354596" y="312566"/>
                  <a:pt x="370888" y="319548"/>
                </a:cubicBezTo>
                <a:cubicBezTo>
                  <a:pt x="389519" y="327533"/>
                  <a:pt x="410095" y="329900"/>
                  <a:pt x="429882" y="334297"/>
                </a:cubicBezTo>
                <a:cubicBezTo>
                  <a:pt x="460182" y="341030"/>
                  <a:pt x="516239" y="347979"/>
                  <a:pt x="547869" y="363794"/>
                </a:cubicBezTo>
                <a:cubicBezTo>
                  <a:pt x="563723" y="371721"/>
                  <a:pt x="576260" y="385363"/>
                  <a:pt x="592114" y="393290"/>
                </a:cubicBezTo>
                <a:cubicBezTo>
                  <a:pt x="606019" y="400242"/>
                  <a:pt x="622070" y="401915"/>
                  <a:pt x="636359" y="408039"/>
                </a:cubicBezTo>
                <a:cubicBezTo>
                  <a:pt x="656567" y="416700"/>
                  <a:pt x="674767" y="429816"/>
                  <a:pt x="695353" y="437536"/>
                </a:cubicBezTo>
                <a:cubicBezTo>
                  <a:pt x="714332" y="444653"/>
                  <a:pt x="734857" y="446716"/>
                  <a:pt x="754347" y="452284"/>
                </a:cubicBezTo>
                <a:cubicBezTo>
                  <a:pt x="769295" y="456555"/>
                  <a:pt x="783844" y="462116"/>
                  <a:pt x="798592" y="467032"/>
                </a:cubicBezTo>
                <a:cubicBezTo>
                  <a:pt x="867418" y="462116"/>
                  <a:pt x="936541" y="460346"/>
                  <a:pt x="1005069" y="452284"/>
                </a:cubicBezTo>
                <a:cubicBezTo>
                  <a:pt x="1020509" y="450468"/>
                  <a:pt x="1037175" y="447248"/>
                  <a:pt x="1049314" y="437536"/>
                </a:cubicBezTo>
                <a:cubicBezTo>
                  <a:pt x="1063155" y="426463"/>
                  <a:pt x="1066277" y="405824"/>
                  <a:pt x="1078811" y="393290"/>
                </a:cubicBezTo>
                <a:cubicBezTo>
                  <a:pt x="1091345" y="380756"/>
                  <a:pt x="1108308" y="373626"/>
                  <a:pt x="1123056" y="363794"/>
                </a:cubicBezTo>
                <a:cubicBezTo>
                  <a:pt x="1127972" y="349045"/>
                  <a:pt x="1130852" y="333453"/>
                  <a:pt x="1137805" y="319548"/>
                </a:cubicBezTo>
                <a:cubicBezTo>
                  <a:pt x="1170028" y="255102"/>
                  <a:pt x="1167301" y="297497"/>
                  <a:pt x="1167301" y="260555"/>
                </a:cubicBezTo>
                <a:cubicBezTo>
                  <a:pt x="1162385" y="294968"/>
                  <a:pt x="1159370" y="329707"/>
                  <a:pt x="1152553" y="363794"/>
                </a:cubicBezTo>
                <a:cubicBezTo>
                  <a:pt x="1149504" y="379038"/>
                  <a:pt x="1137805" y="392493"/>
                  <a:pt x="1137805" y="408039"/>
                </a:cubicBezTo>
                <a:cubicBezTo>
                  <a:pt x="1137805" y="447674"/>
                  <a:pt x="1145463" y="487030"/>
                  <a:pt x="1152553" y="526026"/>
                </a:cubicBezTo>
                <a:cubicBezTo>
                  <a:pt x="1170410" y="624243"/>
                  <a:pt x="1167301" y="526489"/>
                  <a:pt x="1167301" y="599768"/>
                </a:cubicBezTo>
                <a:cubicBezTo>
                  <a:pt x="1152553" y="604684"/>
                  <a:pt x="1136646" y="606966"/>
                  <a:pt x="1123056" y="614516"/>
                </a:cubicBezTo>
                <a:cubicBezTo>
                  <a:pt x="1092067" y="631732"/>
                  <a:pt x="1069841" y="669983"/>
                  <a:pt x="1034566" y="673510"/>
                </a:cubicBezTo>
                <a:cubicBezTo>
                  <a:pt x="847644" y="692202"/>
                  <a:pt x="936107" y="682130"/>
                  <a:pt x="769095" y="703007"/>
                </a:cubicBezTo>
                <a:cubicBezTo>
                  <a:pt x="675689" y="698091"/>
                  <a:pt x="581745" y="699403"/>
                  <a:pt x="488876" y="688258"/>
                </a:cubicBezTo>
                <a:cubicBezTo>
                  <a:pt x="410835" y="678893"/>
                  <a:pt x="406058" y="653515"/>
                  <a:pt x="341392" y="629265"/>
                </a:cubicBezTo>
                <a:cubicBezTo>
                  <a:pt x="322413" y="622148"/>
                  <a:pt x="302063" y="619432"/>
                  <a:pt x="282398" y="614516"/>
                </a:cubicBezTo>
                <a:cubicBezTo>
                  <a:pt x="267650" y="604684"/>
                  <a:pt x="250687" y="597553"/>
                  <a:pt x="238153" y="585019"/>
                </a:cubicBezTo>
                <a:cubicBezTo>
                  <a:pt x="225619" y="572485"/>
                  <a:pt x="221996" y="552446"/>
                  <a:pt x="208656" y="540774"/>
                </a:cubicBezTo>
                <a:cubicBezTo>
                  <a:pt x="181977" y="517430"/>
                  <a:pt x="120166" y="481781"/>
                  <a:pt x="120166" y="481781"/>
                </a:cubicBezTo>
                <a:cubicBezTo>
                  <a:pt x="105418" y="462116"/>
                  <a:pt x="90017" y="442924"/>
                  <a:pt x="75921" y="422787"/>
                </a:cubicBezTo>
                <a:cubicBezTo>
                  <a:pt x="55591" y="393745"/>
                  <a:pt x="16927" y="334297"/>
                  <a:pt x="16927" y="334297"/>
                </a:cubicBezTo>
                <a:cubicBezTo>
                  <a:pt x="987" y="270534"/>
                  <a:pt x="2179" y="295573"/>
                  <a:pt x="2179" y="260555"/>
                </a:cubicBezTo>
                <a:cubicBezTo>
                  <a:pt x="7095" y="186813"/>
                  <a:pt x="0" y="111270"/>
                  <a:pt x="16927" y="39329"/>
                </a:cubicBezTo>
                <a:cubicBezTo>
                  <a:pt x="20987" y="22075"/>
                  <a:pt x="45318" y="17759"/>
                  <a:pt x="61172" y="9832"/>
                </a:cubicBezTo>
                <a:cubicBezTo>
                  <a:pt x="75077" y="2880"/>
                  <a:pt x="107876" y="0"/>
                  <a:pt x="120166" y="983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714480" y="3714752"/>
            <a:ext cx="804085" cy="1480478"/>
          </a:xfrm>
          <a:custGeom>
            <a:avLst/>
            <a:gdLst>
              <a:gd name="connsiteX0" fmla="*/ 383458 w 804085"/>
              <a:gd name="connsiteY0" fmla="*/ 64633 h 1480478"/>
              <a:gd name="connsiteX1" fmla="*/ 309716 w 804085"/>
              <a:gd name="connsiteY1" fmla="*/ 197369 h 1480478"/>
              <a:gd name="connsiteX2" fmla="*/ 294967 w 804085"/>
              <a:gd name="connsiteY2" fmla="*/ 241614 h 1480478"/>
              <a:gd name="connsiteX3" fmla="*/ 294967 w 804085"/>
              <a:gd name="connsiteY3" fmla="*/ 580827 h 1480478"/>
              <a:gd name="connsiteX4" fmla="*/ 339212 w 804085"/>
              <a:gd name="connsiteY4" fmla="*/ 625072 h 1480478"/>
              <a:gd name="connsiteX5" fmla="*/ 353961 w 804085"/>
              <a:gd name="connsiteY5" fmla="*/ 698814 h 1480478"/>
              <a:gd name="connsiteX6" fmla="*/ 383458 w 804085"/>
              <a:gd name="connsiteY6" fmla="*/ 787304 h 1480478"/>
              <a:gd name="connsiteX7" fmla="*/ 427703 w 804085"/>
              <a:gd name="connsiteY7" fmla="*/ 1008530 h 1480478"/>
              <a:gd name="connsiteX8" fmla="*/ 516193 w 804085"/>
              <a:gd name="connsiteY8" fmla="*/ 1170762 h 1480478"/>
              <a:gd name="connsiteX9" fmla="*/ 560438 w 804085"/>
              <a:gd name="connsiteY9" fmla="*/ 1259252 h 1480478"/>
              <a:gd name="connsiteX10" fmla="*/ 648929 w 804085"/>
              <a:gd name="connsiteY10" fmla="*/ 1318246 h 1480478"/>
              <a:gd name="connsiteX11" fmla="*/ 781664 w 804085"/>
              <a:gd name="connsiteY11" fmla="*/ 1303498 h 1480478"/>
              <a:gd name="connsiteX12" fmla="*/ 707922 w 804085"/>
              <a:gd name="connsiteY12" fmla="*/ 1288749 h 1480478"/>
              <a:gd name="connsiteX13" fmla="*/ 737419 w 804085"/>
              <a:gd name="connsiteY13" fmla="*/ 1259252 h 1480478"/>
              <a:gd name="connsiteX14" fmla="*/ 752167 w 804085"/>
              <a:gd name="connsiteY14" fmla="*/ 1303498 h 1480478"/>
              <a:gd name="connsiteX15" fmla="*/ 707922 w 804085"/>
              <a:gd name="connsiteY15" fmla="*/ 1347743 h 1480478"/>
              <a:gd name="connsiteX16" fmla="*/ 604683 w 804085"/>
              <a:gd name="connsiteY16" fmla="*/ 1391988 h 1480478"/>
              <a:gd name="connsiteX17" fmla="*/ 516193 w 804085"/>
              <a:gd name="connsiteY17" fmla="*/ 1450981 h 1480478"/>
              <a:gd name="connsiteX18" fmla="*/ 412954 w 804085"/>
              <a:gd name="connsiteY18" fmla="*/ 1480478 h 1480478"/>
              <a:gd name="connsiteX19" fmla="*/ 309716 w 804085"/>
              <a:gd name="connsiteY19" fmla="*/ 1391988 h 1480478"/>
              <a:gd name="connsiteX20" fmla="*/ 250722 w 804085"/>
              <a:gd name="connsiteY20" fmla="*/ 1362491 h 1480478"/>
              <a:gd name="connsiteX21" fmla="*/ 162232 w 804085"/>
              <a:gd name="connsiteY21" fmla="*/ 1274001 h 1480478"/>
              <a:gd name="connsiteX22" fmla="*/ 117987 w 804085"/>
              <a:gd name="connsiteY22" fmla="*/ 1229756 h 1480478"/>
              <a:gd name="connsiteX23" fmla="*/ 103238 w 804085"/>
              <a:gd name="connsiteY23" fmla="*/ 1185511 h 1480478"/>
              <a:gd name="connsiteX24" fmla="*/ 73741 w 804085"/>
              <a:gd name="connsiteY24" fmla="*/ 1141265 h 1480478"/>
              <a:gd name="connsiteX25" fmla="*/ 58993 w 804085"/>
              <a:gd name="connsiteY25" fmla="*/ 1082272 h 1480478"/>
              <a:gd name="connsiteX26" fmla="*/ 29496 w 804085"/>
              <a:gd name="connsiteY26" fmla="*/ 964285 h 1480478"/>
              <a:gd name="connsiteX27" fmla="*/ 14748 w 804085"/>
              <a:gd name="connsiteY27" fmla="*/ 595575 h 1480478"/>
              <a:gd name="connsiteX28" fmla="*/ 0 w 804085"/>
              <a:gd name="connsiteY28" fmla="*/ 521833 h 1480478"/>
              <a:gd name="connsiteX29" fmla="*/ 29496 w 804085"/>
              <a:gd name="connsiteY29" fmla="*/ 271111 h 1480478"/>
              <a:gd name="connsiteX30" fmla="*/ 58993 w 804085"/>
              <a:gd name="connsiteY30" fmla="*/ 226865 h 1480478"/>
              <a:gd name="connsiteX31" fmla="*/ 103238 w 804085"/>
              <a:gd name="connsiteY31" fmla="*/ 197369 h 1480478"/>
              <a:gd name="connsiteX32" fmla="*/ 132735 w 804085"/>
              <a:gd name="connsiteY32" fmla="*/ 153123 h 1480478"/>
              <a:gd name="connsiteX33" fmla="*/ 235974 w 804085"/>
              <a:gd name="connsiteY33" fmla="*/ 94130 h 1480478"/>
              <a:gd name="connsiteX34" fmla="*/ 383458 w 804085"/>
              <a:gd name="connsiteY34" fmla="*/ 20388 h 1480478"/>
              <a:gd name="connsiteX35" fmla="*/ 383458 w 804085"/>
              <a:gd name="connsiteY35" fmla="*/ 64633 h 14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4085" h="1480478">
                <a:moveTo>
                  <a:pt x="383458" y="64633"/>
                </a:moveTo>
                <a:cubicBezTo>
                  <a:pt x="317225" y="130864"/>
                  <a:pt x="345809" y="89089"/>
                  <a:pt x="309716" y="197369"/>
                </a:cubicBezTo>
                <a:lnTo>
                  <a:pt x="294967" y="241614"/>
                </a:lnTo>
                <a:cubicBezTo>
                  <a:pt x="286317" y="345420"/>
                  <a:pt x="265130" y="476397"/>
                  <a:pt x="294967" y="580827"/>
                </a:cubicBezTo>
                <a:cubicBezTo>
                  <a:pt x="300697" y="600882"/>
                  <a:pt x="324464" y="610324"/>
                  <a:pt x="339212" y="625072"/>
                </a:cubicBezTo>
                <a:cubicBezTo>
                  <a:pt x="344128" y="649653"/>
                  <a:pt x="347365" y="674630"/>
                  <a:pt x="353961" y="698814"/>
                </a:cubicBezTo>
                <a:cubicBezTo>
                  <a:pt x="362142" y="728811"/>
                  <a:pt x="377896" y="756713"/>
                  <a:pt x="383458" y="787304"/>
                </a:cubicBezTo>
                <a:cubicBezTo>
                  <a:pt x="391205" y="829912"/>
                  <a:pt x="408981" y="947684"/>
                  <a:pt x="427703" y="1008530"/>
                </a:cubicBezTo>
                <a:cubicBezTo>
                  <a:pt x="472729" y="1154865"/>
                  <a:pt x="434976" y="1116617"/>
                  <a:pt x="516193" y="1170762"/>
                </a:cubicBezTo>
                <a:cubicBezTo>
                  <a:pt x="526713" y="1202323"/>
                  <a:pt x="533529" y="1235707"/>
                  <a:pt x="560438" y="1259252"/>
                </a:cubicBezTo>
                <a:cubicBezTo>
                  <a:pt x="587118" y="1282597"/>
                  <a:pt x="648929" y="1318246"/>
                  <a:pt x="648929" y="1318246"/>
                </a:cubicBezTo>
                <a:cubicBezTo>
                  <a:pt x="693174" y="1313330"/>
                  <a:pt x="741847" y="1323407"/>
                  <a:pt x="781664" y="1303498"/>
                </a:cubicBezTo>
                <a:cubicBezTo>
                  <a:pt x="804085" y="1292287"/>
                  <a:pt x="725647" y="1306475"/>
                  <a:pt x="707922" y="1288749"/>
                </a:cubicBezTo>
                <a:lnTo>
                  <a:pt x="737419" y="1259252"/>
                </a:lnTo>
                <a:cubicBezTo>
                  <a:pt x="742335" y="1274001"/>
                  <a:pt x="757083" y="1288749"/>
                  <a:pt x="752167" y="1303498"/>
                </a:cubicBezTo>
                <a:cubicBezTo>
                  <a:pt x="745571" y="1323285"/>
                  <a:pt x="724894" y="1335620"/>
                  <a:pt x="707922" y="1347743"/>
                </a:cubicBezTo>
                <a:cubicBezTo>
                  <a:pt x="676026" y="1370526"/>
                  <a:pt x="640793" y="1379952"/>
                  <a:pt x="604683" y="1391988"/>
                </a:cubicBezTo>
                <a:cubicBezTo>
                  <a:pt x="575186" y="1411652"/>
                  <a:pt x="550585" y="1442383"/>
                  <a:pt x="516193" y="1450981"/>
                </a:cubicBezTo>
                <a:cubicBezTo>
                  <a:pt x="442118" y="1469501"/>
                  <a:pt x="476430" y="1459320"/>
                  <a:pt x="412954" y="1480478"/>
                </a:cubicBezTo>
                <a:cubicBezTo>
                  <a:pt x="372734" y="1440258"/>
                  <a:pt x="360168" y="1423520"/>
                  <a:pt x="309716" y="1391988"/>
                </a:cubicBezTo>
                <a:cubicBezTo>
                  <a:pt x="291072" y="1380336"/>
                  <a:pt x="267890" y="1376225"/>
                  <a:pt x="250722" y="1362491"/>
                </a:cubicBezTo>
                <a:cubicBezTo>
                  <a:pt x="218148" y="1336432"/>
                  <a:pt x="191729" y="1303498"/>
                  <a:pt x="162232" y="1274001"/>
                </a:cubicBezTo>
                <a:lnTo>
                  <a:pt x="117987" y="1229756"/>
                </a:lnTo>
                <a:cubicBezTo>
                  <a:pt x="113071" y="1215008"/>
                  <a:pt x="110191" y="1199416"/>
                  <a:pt x="103238" y="1185511"/>
                </a:cubicBezTo>
                <a:cubicBezTo>
                  <a:pt x="95311" y="1169657"/>
                  <a:pt x="80723" y="1157557"/>
                  <a:pt x="73741" y="1141265"/>
                </a:cubicBezTo>
                <a:cubicBezTo>
                  <a:pt x="65756" y="1122634"/>
                  <a:pt x="63390" y="1102059"/>
                  <a:pt x="58993" y="1082272"/>
                </a:cubicBezTo>
                <a:cubicBezTo>
                  <a:pt x="35265" y="975491"/>
                  <a:pt x="55851" y="1043347"/>
                  <a:pt x="29496" y="964285"/>
                </a:cubicBezTo>
                <a:cubicBezTo>
                  <a:pt x="24580" y="841382"/>
                  <a:pt x="22930" y="718304"/>
                  <a:pt x="14748" y="595575"/>
                </a:cubicBezTo>
                <a:cubicBezTo>
                  <a:pt x="13081" y="570563"/>
                  <a:pt x="0" y="546900"/>
                  <a:pt x="0" y="521833"/>
                </a:cubicBezTo>
                <a:cubicBezTo>
                  <a:pt x="0" y="507603"/>
                  <a:pt x="4357" y="329768"/>
                  <a:pt x="29496" y="271111"/>
                </a:cubicBezTo>
                <a:cubicBezTo>
                  <a:pt x="36478" y="254819"/>
                  <a:pt x="46459" y="239399"/>
                  <a:pt x="58993" y="226865"/>
                </a:cubicBezTo>
                <a:cubicBezTo>
                  <a:pt x="71527" y="214331"/>
                  <a:pt x="88490" y="207201"/>
                  <a:pt x="103238" y="197369"/>
                </a:cubicBezTo>
                <a:cubicBezTo>
                  <a:pt x="113070" y="182620"/>
                  <a:pt x="120201" y="165657"/>
                  <a:pt x="132735" y="153123"/>
                </a:cubicBezTo>
                <a:cubicBezTo>
                  <a:pt x="159796" y="126062"/>
                  <a:pt x="205132" y="113407"/>
                  <a:pt x="235974" y="94130"/>
                </a:cubicBezTo>
                <a:cubicBezTo>
                  <a:pt x="263684" y="76811"/>
                  <a:pt x="342683" y="0"/>
                  <a:pt x="383458" y="20388"/>
                </a:cubicBezTo>
                <a:lnTo>
                  <a:pt x="383458" y="64633"/>
                </a:lnTo>
                <a:close/>
              </a:path>
            </a:pathLst>
          </a:cu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72132" y="3286124"/>
            <a:ext cx="619433" cy="1474838"/>
          </a:xfrm>
          <a:custGeom>
            <a:avLst/>
            <a:gdLst>
              <a:gd name="connsiteX0" fmla="*/ 0 w 619433"/>
              <a:gd name="connsiteY0" fmla="*/ 103238 h 1474838"/>
              <a:gd name="connsiteX1" fmla="*/ 73742 w 619433"/>
              <a:gd name="connsiteY1" fmla="*/ 235974 h 1474838"/>
              <a:gd name="connsiteX2" fmla="*/ 103239 w 619433"/>
              <a:gd name="connsiteY2" fmla="*/ 280219 h 1474838"/>
              <a:gd name="connsiteX3" fmla="*/ 117987 w 619433"/>
              <a:gd name="connsiteY3" fmla="*/ 324464 h 1474838"/>
              <a:gd name="connsiteX4" fmla="*/ 191729 w 619433"/>
              <a:gd name="connsiteY4" fmla="*/ 412954 h 1474838"/>
              <a:gd name="connsiteX5" fmla="*/ 206478 w 619433"/>
              <a:gd name="connsiteY5" fmla="*/ 457200 h 1474838"/>
              <a:gd name="connsiteX6" fmla="*/ 235975 w 619433"/>
              <a:gd name="connsiteY6" fmla="*/ 589935 h 1474838"/>
              <a:gd name="connsiteX7" fmla="*/ 265471 w 619433"/>
              <a:gd name="connsiteY7" fmla="*/ 678425 h 1474838"/>
              <a:gd name="connsiteX8" fmla="*/ 280220 w 619433"/>
              <a:gd name="connsiteY8" fmla="*/ 722671 h 1474838"/>
              <a:gd name="connsiteX9" fmla="*/ 294968 w 619433"/>
              <a:gd name="connsiteY9" fmla="*/ 1165122 h 1474838"/>
              <a:gd name="connsiteX10" fmla="*/ 309716 w 619433"/>
              <a:gd name="connsiteY10" fmla="*/ 1209367 h 1474838"/>
              <a:gd name="connsiteX11" fmla="*/ 265471 w 619433"/>
              <a:gd name="connsiteY11" fmla="*/ 1342103 h 1474838"/>
              <a:gd name="connsiteX12" fmla="*/ 250723 w 619433"/>
              <a:gd name="connsiteY12" fmla="*/ 1386348 h 1474838"/>
              <a:gd name="connsiteX13" fmla="*/ 206478 w 619433"/>
              <a:gd name="connsiteY13" fmla="*/ 1401096 h 1474838"/>
              <a:gd name="connsiteX14" fmla="*/ 176981 w 619433"/>
              <a:gd name="connsiteY14" fmla="*/ 1445341 h 1474838"/>
              <a:gd name="connsiteX15" fmla="*/ 221226 w 619433"/>
              <a:gd name="connsiteY15" fmla="*/ 1460090 h 1474838"/>
              <a:gd name="connsiteX16" fmla="*/ 368710 w 619433"/>
              <a:gd name="connsiteY16" fmla="*/ 1474838 h 1474838"/>
              <a:gd name="connsiteX17" fmla="*/ 471949 w 619433"/>
              <a:gd name="connsiteY17" fmla="*/ 1430593 h 1474838"/>
              <a:gd name="connsiteX18" fmla="*/ 530942 w 619433"/>
              <a:gd name="connsiteY18" fmla="*/ 1342103 h 1474838"/>
              <a:gd name="connsiteX19" fmla="*/ 575187 w 619433"/>
              <a:gd name="connsiteY19" fmla="*/ 1209367 h 1474838"/>
              <a:gd name="connsiteX20" fmla="*/ 589936 w 619433"/>
              <a:gd name="connsiteY20" fmla="*/ 1165122 h 1474838"/>
              <a:gd name="connsiteX21" fmla="*/ 619433 w 619433"/>
              <a:gd name="connsiteY21" fmla="*/ 1106129 h 1474838"/>
              <a:gd name="connsiteX22" fmla="*/ 589936 w 619433"/>
              <a:gd name="connsiteY22" fmla="*/ 796412 h 1474838"/>
              <a:gd name="connsiteX23" fmla="*/ 530942 w 619433"/>
              <a:gd name="connsiteY23" fmla="*/ 471948 h 1474838"/>
              <a:gd name="connsiteX24" fmla="*/ 486697 w 619433"/>
              <a:gd name="connsiteY24" fmla="*/ 265471 h 1474838"/>
              <a:gd name="connsiteX25" fmla="*/ 457200 w 619433"/>
              <a:gd name="connsiteY25" fmla="*/ 176980 h 1474838"/>
              <a:gd name="connsiteX26" fmla="*/ 427704 w 619433"/>
              <a:gd name="connsiteY26" fmla="*/ 132735 h 1474838"/>
              <a:gd name="connsiteX27" fmla="*/ 353962 w 619433"/>
              <a:gd name="connsiteY27" fmla="*/ 0 h 1474838"/>
              <a:gd name="connsiteX28" fmla="*/ 265471 w 619433"/>
              <a:gd name="connsiteY28" fmla="*/ 29496 h 1474838"/>
              <a:gd name="connsiteX29" fmla="*/ 162233 w 619433"/>
              <a:gd name="connsiteY29" fmla="*/ 73741 h 1474838"/>
              <a:gd name="connsiteX30" fmla="*/ 0 w 619433"/>
              <a:gd name="connsiteY30" fmla="*/ 103238 h 147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433" h="1474838">
                <a:moveTo>
                  <a:pt x="0" y="103238"/>
                </a:moveTo>
                <a:cubicBezTo>
                  <a:pt x="25960" y="181114"/>
                  <a:pt x="6126" y="134550"/>
                  <a:pt x="73742" y="235974"/>
                </a:cubicBezTo>
                <a:lnTo>
                  <a:pt x="103239" y="280219"/>
                </a:lnTo>
                <a:cubicBezTo>
                  <a:pt x="108155" y="294967"/>
                  <a:pt x="111035" y="310559"/>
                  <a:pt x="117987" y="324464"/>
                </a:cubicBezTo>
                <a:cubicBezTo>
                  <a:pt x="138520" y="365529"/>
                  <a:pt x="159113" y="380338"/>
                  <a:pt x="191729" y="412954"/>
                </a:cubicBezTo>
                <a:cubicBezTo>
                  <a:pt x="196645" y="427703"/>
                  <a:pt x="202707" y="442118"/>
                  <a:pt x="206478" y="457200"/>
                </a:cubicBezTo>
                <a:cubicBezTo>
                  <a:pt x="227537" y="541433"/>
                  <a:pt x="213258" y="514210"/>
                  <a:pt x="235975" y="589935"/>
                </a:cubicBezTo>
                <a:cubicBezTo>
                  <a:pt x="244909" y="619716"/>
                  <a:pt x="255639" y="648928"/>
                  <a:pt x="265471" y="678425"/>
                </a:cubicBezTo>
                <a:lnTo>
                  <a:pt x="280220" y="722671"/>
                </a:lnTo>
                <a:cubicBezTo>
                  <a:pt x="285136" y="870155"/>
                  <a:pt x="286041" y="1017827"/>
                  <a:pt x="294968" y="1165122"/>
                </a:cubicBezTo>
                <a:cubicBezTo>
                  <a:pt x="295908" y="1180640"/>
                  <a:pt x="309716" y="1193821"/>
                  <a:pt x="309716" y="1209367"/>
                </a:cubicBezTo>
                <a:cubicBezTo>
                  <a:pt x="309716" y="1275667"/>
                  <a:pt x="289462" y="1286124"/>
                  <a:pt x="265471" y="1342103"/>
                </a:cubicBezTo>
                <a:cubicBezTo>
                  <a:pt x="259347" y="1356392"/>
                  <a:pt x="261716" y="1375355"/>
                  <a:pt x="250723" y="1386348"/>
                </a:cubicBezTo>
                <a:cubicBezTo>
                  <a:pt x="239730" y="1397341"/>
                  <a:pt x="221226" y="1396180"/>
                  <a:pt x="206478" y="1401096"/>
                </a:cubicBezTo>
                <a:cubicBezTo>
                  <a:pt x="196646" y="1415844"/>
                  <a:pt x="172682" y="1428145"/>
                  <a:pt x="176981" y="1445341"/>
                </a:cubicBezTo>
                <a:cubicBezTo>
                  <a:pt x="180751" y="1460423"/>
                  <a:pt x="205861" y="1457726"/>
                  <a:pt x="221226" y="1460090"/>
                </a:cubicBezTo>
                <a:cubicBezTo>
                  <a:pt x="270058" y="1467603"/>
                  <a:pt x="319549" y="1469922"/>
                  <a:pt x="368710" y="1474838"/>
                </a:cubicBezTo>
                <a:cubicBezTo>
                  <a:pt x="407630" y="1465108"/>
                  <a:pt x="443430" y="1463186"/>
                  <a:pt x="471949" y="1430593"/>
                </a:cubicBezTo>
                <a:cubicBezTo>
                  <a:pt x="495293" y="1403914"/>
                  <a:pt x="519732" y="1375734"/>
                  <a:pt x="530942" y="1342103"/>
                </a:cubicBezTo>
                <a:lnTo>
                  <a:pt x="575187" y="1209367"/>
                </a:lnTo>
                <a:cubicBezTo>
                  <a:pt x="580103" y="1194619"/>
                  <a:pt x="582983" y="1179027"/>
                  <a:pt x="589936" y="1165122"/>
                </a:cubicBezTo>
                <a:lnTo>
                  <a:pt x="619433" y="1106129"/>
                </a:lnTo>
                <a:cubicBezTo>
                  <a:pt x="610793" y="985177"/>
                  <a:pt x="610116" y="907403"/>
                  <a:pt x="589936" y="796412"/>
                </a:cubicBezTo>
                <a:cubicBezTo>
                  <a:pt x="553243" y="594603"/>
                  <a:pt x="579337" y="1004306"/>
                  <a:pt x="530942" y="471948"/>
                </a:cubicBezTo>
                <a:cubicBezTo>
                  <a:pt x="514589" y="292063"/>
                  <a:pt x="546315" y="354896"/>
                  <a:pt x="486697" y="265471"/>
                </a:cubicBezTo>
                <a:cubicBezTo>
                  <a:pt x="476865" y="235974"/>
                  <a:pt x="474447" y="202851"/>
                  <a:pt x="457200" y="176980"/>
                </a:cubicBezTo>
                <a:cubicBezTo>
                  <a:pt x="447368" y="162232"/>
                  <a:pt x="434903" y="148932"/>
                  <a:pt x="427704" y="132735"/>
                </a:cubicBezTo>
                <a:cubicBezTo>
                  <a:pt x="369957" y="2804"/>
                  <a:pt x="434719" y="80757"/>
                  <a:pt x="353962" y="0"/>
                </a:cubicBezTo>
                <a:cubicBezTo>
                  <a:pt x="324465" y="9832"/>
                  <a:pt x="291341" y="12249"/>
                  <a:pt x="265471" y="29496"/>
                </a:cubicBezTo>
                <a:cubicBezTo>
                  <a:pt x="218934" y="60521"/>
                  <a:pt x="221757" y="65804"/>
                  <a:pt x="162233" y="73741"/>
                </a:cubicBezTo>
                <a:cubicBezTo>
                  <a:pt x="108409" y="80918"/>
                  <a:pt x="0" y="88490"/>
                  <a:pt x="0" y="10323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786578" y="2000240"/>
            <a:ext cx="1165123" cy="844176"/>
          </a:xfrm>
          <a:custGeom>
            <a:avLst/>
            <a:gdLst>
              <a:gd name="connsiteX0" fmla="*/ 29497 w 1165123"/>
              <a:gd name="connsiteY0" fmla="*/ 519712 h 844176"/>
              <a:gd name="connsiteX1" fmla="*/ 44245 w 1165123"/>
              <a:gd name="connsiteY1" fmla="*/ 475466 h 844176"/>
              <a:gd name="connsiteX2" fmla="*/ 88491 w 1165123"/>
              <a:gd name="connsiteY2" fmla="*/ 445970 h 844176"/>
              <a:gd name="connsiteX3" fmla="*/ 221226 w 1165123"/>
              <a:gd name="connsiteY3" fmla="*/ 401725 h 844176"/>
              <a:gd name="connsiteX4" fmla="*/ 265471 w 1165123"/>
              <a:gd name="connsiteY4" fmla="*/ 386976 h 844176"/>
              <a:gd name="connsiteX5" fmla="*/ 309716 w 1165123"/>
              <a:gd name="connsiteY5" fmla="*/ 372228 h 844176"/>
              <a:gd name="connsiteX6" fmla="*/ 545691 w 1165123"/>
              <a:gd name="connsiteY6" fmla="*/ 386976 h 844176"/>
              <a:gd name="connsiteX7" fmla="*/ 648929 w 1165123"/>
              <a:gd name="connsiteY7" fmla="*/ 416473 h 844176"/>
              <a:gd name="connsiteX8" fmla="*/ 693174 w 1165123"/>
              <a:gd name="connsiteY8" fmla="*/ 445970 h 844176"/>
              <a:gd name="connsiteX9" fmla="*/ 766916 w 1165123"/>
              <a:gd name="connsiteY9" fmla="*/ 460718 h 844176"/>
              <a:gd name="connsiteX10" fmla="*/ 884903 w 1165123"/>
              <a:gd name="connsiteY10" fmla="*/ 519712 h 844176"/>
              <a:gd name="connsiteX11" fmla="*/ 929149 w 1165123"/>
              <a:gd name="connsiteY11" fmla="*/ 563957 h 844176"/>
              <a:gd name="connsiteX12" fmla="*/ 1032387 w 1165123"/>
              <a:gd name="connsiteY12" fmla="*/ 696692 h 844176"/>
              <a:gd name="connsiteX13" fmla="*/ 1061884 w 1165123"/>
              <a:gd name="connsiteY13" fmla="*/ 770434 h 844176"/>
              <a:gd name="connsiteX14" fmla="*/ 1076632 w 1165123"/>
              <a:gd name="connsiteY14" fmla="*/ 844176 h 844176"/>
              <a:gd name="connsiteX15" fmla="*/ 1120878 w 1165123"/>
              <a:gd name="connsiteY15" fmla="*/ 652447 h 844176"/>
              <a:gd name="connsiteX16" fmla="*/ 1165123 w 1165123"/>
              <a:gd name="connsiteY16" fmla="*/ 608202 h 844176"/>
              <a:gd name="connsiteX17" fmla="*/ 1135626 w 1165123"/>
              <a:gd name="connsiteY17" fmla="*/ 445970 h 844176"/>
              <a:gd name="connsiteX18" fmla="*/ 1091381 w 1165123"/>
              <a:gd name="connsiteY18" fmla="*/ 401725 h 844176"/>
              <a:gd name="connsiteX19" fmla="*/ 1047136 w 1165123"/>
              <a:gd name="connsiteY19" fmla="*/ 313234 h 844176"/>
              <a:gd name="connsiteX20" fmla="*/ 1032387 w 1165123"/>
              <a:gd name="connsiteY20" fmla="*/ 268989 h 844176"/>
              <a:gd name="connsiteX21" fmla="*/ 1002891 w 1165123"/>
              <a:gd name="connsiteY21" fmla="*/ 224744 h 844176"/>
              <a:gd name="connsiteX22" fmla="*/ 914400 w 1165123"/>
              <a:gd name="connsiteY22" fmla="*/ 180499 h 844176"/>
              <a:gd name="connsiteX23" fmla="*/ 870155 w 1165123"/>
              <a:gd name="connsiteY23" fmla="*/ 151002 h 844176"/>
              <a:gd name="connsiteX24" fmla="*/ 737420 w 1165123"/>
              <a:gd name="connsiteY24" fmla="*/ 121505 h 844176"/>
              <a:gd name="connsiteX25" fmla="*/ 648929 w 1165123"/>
              <a:gd name="connsiteY25" fmla="*/ 92008 h 844176"/>
              <a:gd name="connsiteX26" fmla="*/ 575187 w 1165123"/>
              <a:gd name="connsiteY26" fmla="*/ 77260 h 844176"/>
              <a:gd name="connsiteX27" fmla="*/ 265471 w 1165123"/>
              <a:gd name="connsiteY27" fmla="*/ 62512 h 844176"/>
              <a:gd name="connsiteX28" fmla="*/ 176981 w 1165123"/>
              <a:gd name="connsiteY28" fmla="*/ 77260 h 844176"/>
              <a:gd name="connsiteX29" fmla="*/ 88491 w 1165123"/>
              <a:gd name="connsiteY29" fmla="*/ 106757 h 844176"/>
              <a:gd name="connsiteX30" fmla="*/ 29497 w 1165123"/>
              <a:gd name="connsiteY30" fmla="*/ 195247 h 844176"/>
              <a:gd name="connsiteX31" fmla="*/ 0 w 1165123"/>
              <a:gd name="connsiteY31" fmla="*/ 357479 h 844176"/>
              <a:gd name="connsiteX32" fmla="*/ 29497 w 1165123"/>
              <a:gd name="connsiteY32" fmla="*/ 519712 h 8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65123" h="844176">
                <a:moveTo>
                  <a:pt x="29497" y="519712"/>
                </a:moveTo>
                <a:cubicBezTo>
                  <a:pt x="36871" y="539376"/>
                  <a:pt x="34533" y="487606"/>
                  <a:pt x="44245" y="475466"/>
                </a:cubicBezTo>
                <a:cubicBezTo>
                  <a:pt x="55318" y="461625"/>
                  <a:pt x="72293" y="453169"/>
                  <a:pt x="88491" y="445970"/>
                </a:cubicBezTo>
                <a:cubicBezTo>
                  <a:pt x="88506" y="445963"/>
                  <a:pt x="199096" y="409102"/>
                  <a:pt x="221226" y="401725"/>
                </a:cubicBezTo>
                <a:lnTo>
                  <a:pt x="265471" y="386976"/>
                </a:lnTo>
                <a:lnTo>
                  <a:pt x="309716" y="372228"/>
                </a:lnTo>
                <a:cubicBezTo>
                  <a:pt x="388374" y="377144"/>
                  <a:pt x="467270" y="379134"/>
                  <a:pt x="545691" y="386976"/>
                </a:cubicBezTo>
                <a:cubicBezTo>
                  <a:pt x="572141" y="389621"/>
                  <a:pt x="621981" y="407491"/>
                  <a:pt x="648929" y="416473"/>
                </a:cubicBezTo>
                <a:cubicBezTo>
                  <a:pt x="663677" y="426305"/>
                  <a:pt x="676577" y="439746"/>
                  <a:pt x="693174" y="445970"/>
                </a:cubicBezTo>
                <a:cubicBezTo>
                  <a:pt x="716645" y="454772"/>
                  <a:pt x="744495" y="449508"/>
                  <a:pt x="766916" y="460718"/>
                </a:cubicBezTo>
                <a:cubicBezTo>
                  <a:pt x="932177" y="543347"/>
                  <a:pt x="666573" y="476044"/>
                  <a:pt x="884903" y="519712"/>
                </a:cubicBezTo>
                <a:cubicBezTo>
                  <a:pt x="899652" y="534460"/>
                  <a:pt x="916344" y="547493"/>
                  <a:pt x="929149" y="563957"/>
                </a:cubicBezTo>
                <a:cubicBezTo>
                  <a:pt x="1052639" y="722729"/>
                  <a:pt x="931935" y="596240"/>
                  <a:pt x="1032387" y="696692"/>
                </a:cubicBezTo>
                <a:cubicBezTo>
                  <a:pt x="1042219" y="721273"/>
                  <a:pt x="1054277" y="745076"/>
                  <a:pt x="1061884" y="770434"/>
                </a:cubicBezTo>
                <a:cubicBezTo>
                  <a:pt x="1069087" y="794444"/>
                  <a:pt x="1076632" y="844176"/>
                  <a:pt x="1076632" y="844176"/>
                </a:cubicBezTo>
                <a:cubicBezTo>
                  <a:pt x="1087738" y="733124"/>
                  <a:pt x="1065915" y="718402"/>
                  <a:pt x="1120878" y="652447"/>
                </a:cubicBezTo>
                <a:cubicBezTo>
                  <a:pt x="1134231" y="636424"/>
                  <a:pt x="1150375" y="622950"/>
                  <a:pt x="1165123" y="608202"/>
                </a:cubicBezTo>
                <a:cubicBezTo>
                  <a:pt x="1164498" y="603204"/>
                  <a:pt x="1156611" y="477448"/>
                  <a:pt x="1135626" y="445970"/>
                </a:cubicBezTo>
                <a:cubicBezTo>
                  <a:pt x="1124057" y="428616"/>
                  <a:pt x="1106129" y="416473"/>
                  <a:pt x="1091381" y="401725"/>
                </a:cubicBezTo>
                <a:cubicBezTo>
                  <a:pt x="1054310" y="290513"/>
                  <a:pt x="1104315" y="427593"/>
                  <a:pt x="1047136" y="313234"/>
                </a:cubicBezTo>
                <a:cubicBezTo>
                  <a:pt x="1040184" y="299329"/>
                  <a:pt x="1039339" y="282894"/>
                  <a:pt x="1032387" y="268989"/>
                </a:cubicBezTo>
                <a:cubicBezTo>
                  <a:pt x="1024460" y="253135"/>
                  <a:pt x="1015425" y="237278"/>
                  <a:pt x="1002891" y="224744"/>
                </a:cubicBezTo>
                <a:cubicBezTo>
                  <a:pt x="974301" y="196154"/>
                  <a:pt x="950386" y="192494"/>
                  <a:pt x="914400" y="180499"/>
                </a:cubicBezTo>
                <a:cubicBezTo>
                  <a:pt x="899652" y="170667"/>
                  <a:pt x="886009" y="158929"/>
                  <a:pt x="870155" y="151002"/>
                </a:cubicBezTo>
                <a:cubicBezTo>
                  <a:pt x="827962" y="129905"/>
                  <a:pt x="782728" y="132832"/>
                  <a:pt x="737420" y="121505"/>
                </a:cubicBezTo>
                <a:cubicBezTo>
                  <a:pt x="707256" y="113964"/>
                  <a:pt x="679418" y="98106"/>
                  <a:pt x="648929" y="92008"/>
                </a:cubicBezTo>
                <a:lnTo>
                  <a:pt x="575187" y="77260"/>
                </a:lnTo>
                <a:cubicBezTo>
                  <a:pt x="459298" y="0"/>
                  <a:pt x="538153" y="39788"/>
                  <a:pt x="265471" y="62512"/>
                </a:cubicBezTo>
                <a:cubicBezTo>
                  <a:pt x="235671" y="64995"/>
                  <a:pt x="205992" y="70007"/>
                  <a:pt x="176981" y="77260"/>
                </a:cubicBezTo>
                <a:cubicBezTo>
                  <a:pt x="146817" y="84801"/>
                  <a:pt x="88491" y="106757"/>
                  <a:pt x="88491" y="106757"/>
                </a:cubicBezTo>
                <a:cubicBezTo>
                  <a:pt x="68826" y="136254"/>
                  <a:pt x="34510" y="160153"/>
                  <a:pt x="29497" y="195247"/>
                </a:cubicBezTo>
                <a:cubicBezTo>
                  <a:pt x="11883" y="318552"/>
                  <a:pt x="23181" y="264762"/>
                  <a:pt x="0" y="357479"/>
                </a:cubicBezTo>
                <a:cubicBezTo>
                  <a:pt x="15194" y="524608"/>
                  <a:pt x="22123" y="500048"/>
                  <a:pt x="29497" y="519712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57158" y="5429264"/>
            <a:ext cx="8143900" cy="1000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6000" i="0" u="none" strike="noStrike" kern="1200" normalizeH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    10-     2 -   </a:t>
            </a:r>
            <a:endParaRPr kumimoji="0" lang="ru-RU" sz="6000" i="0" u="none" strike="noStrike" kern="120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43240" y="5643578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72066" y="5643578"/>
            <a:ext cx="571504" cy="571504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5643578"/>
            <a:ext cx="571504" cy="57150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" name="Minus-Snezhinki-spuskayutsya-s-neb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8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358246" cy="5857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http://www.novladen.lepshy.by/uploads/b1/s/7/238/image/111/787/medium_heure-chan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14356"/>
            <a:ext cx="4343430" cy="5429288"/>
          </a:xfrm>
          <a:prstGeom prst="rect">
            <a:avLst/>
          </a:prstGeom>
          <a:noFill/>
        </p:spPr>
      </p:pic>
      <p:pic>
        <p:nvPicPr>
          <p:cNvPr id="4" name="zvuki_-_tikayucshie_chas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  <p:pic>
        <p:nvPicPr>
          <p:cNvPr id="6" name="Picture 6" descr="http://www.novladen.lepshy.by/uploads/b1/s/7/238/image/111/787/medium_heure-chan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260" y="866756"/>
            <a:ext cx="434343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5857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1343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ЗАНЯТИЕ\0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785794"/>
            <a:ext cx="220979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ЗАНЯТИЕ\6059dd9f6719.jpg"/>
          <p:cNvPicPr/>
          <p:nvPr/>
        </p:nvPicPr>
        <p:blipFill>
          <a:blip r:embed="rId5"/>
          <a:srcRect r="5687"/>
          <a:stretch>
            <a:fillRect/>
          </a:stretch>
        </p:blipFill>
        <p:spPr bwMode="auto">
          <a:xfrm flipH="1">
            <a:off x="4357686" y="500042"/>
            <a:ext cx="24812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ЗАНЯТИЕ\medium_kako-nacrtati-vuka-2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928670"/>
            <a:ext cx="1871666" cy="18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ЗАНЯТИЕ\barsuk.jpg"/>
          <p:cNvPicPr/>
          <p:nvPr/>
        </p:nvPicPr>
        <p:blipFill>
          <a:blip r:embed="rId7"/>
          <a:srcRect l="4208" r="2723" b="4000"/>
          <a:stretch>
            <a:fillRect/>
          </a:stretch>
        </p:blipFill>
        <p:spPr bwMode="auto">
          <a:xfrm>
            <a:off x="500034" y="2714620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ЗАНЯТИЕ\1433674525_worksheet_provided_by._tiger.__john__x27s_esl_community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786058"/>
            <a:ext cx="3714776" cy="18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ЗАНЯТИЕ\prodzoomimg637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928934"/>
            <a:ext cx="1423987" cy="13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ЗАНЯТИЕ\Boar_(PSF)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286256"/>
            <a:ext cx="2643206" cy="18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ЗАНЯТИЕ\raskraska_belka1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4572008"/>
            <a:ext cx="13277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ЗАНЯТИЕ\mini_2.jpg"/>
          <p:cNvPicPr/>
          <p:nvPr/>
        </p:nvPicPr>
        <p:blipFill>
          <a:blip r:embed="rId12"/>
          <a:srcRect l="21498" r="21173"/>
          <a:stretch>
            <a:fillRect/>
          </a:stretch>
        </p:blipFill>
        <p:spPr bwMode="auto">
          <a:xfrm flipH="1">
            <a:off x="6786577" y="4429132"/>
            <a:ext cx="1438273" cy="18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1714488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2428868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5500702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357562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0958" y="4214818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5572140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357694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071678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2214554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5429264"/>
            <a:ext cx="1138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Chaykovskiy-quotSvyatkiquot-Dekabr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764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esnya-Rozhdestvo-minus-Zimnyaya-skaz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21</Words>
  <Application>Microsoft Office PowerPoint</Application>
  <PresentationFormat>Экран (4:3)</PresentationFormat>
  <Paragraphs>14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78</cp:revision>
  <dcterms:created xsi:type="dcterms:W3CDTF">2014-08-07T00:52:59Z</dcterms:created>
  <dcterms:modified xsi:type="dcterms:W3CDTF">2015-12-08T22:00:42Z</dcterms:modified>
</cp:coreProperties>
</file>